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13716000" cx="24384000"/>
  <p:notesSz cx="6858000" cy="9144000"/>
  <p:embeddedFontLst>
    <p:embeddedFont>
      <p:font typeface="Roboto Black"/>
      <p:bold r:id="rId18"/>
      <p:boldItalic r:id="rId19"/>
    </p:embeddedFont>
    <p:embeddedFont>
      <p:font typeface="Basic"/>
      <p:regular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aleway Black"/>
      <p:bold r:id="rId33"/>
      <p:boldItalic r:id="rId34"/>
    </p:embeddedFont>
    <p:embeddedFont>
      <p:font typeface="Raleway Light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iEfvQdgkFuWqRx90+/81MNa7hH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47" Type="http://customschemas.google.com/relationships/presentationmetadata" Target="metadata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RalewayBlack-bold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RalewayLight-regular.fntdata"/><Relationship Id="rId34" Type="http://schemas.openxmlformats.org/officeDocument/2006/relationships/font" Target="fonts/RalewayBlack-boldItalic.fntdata"/><Relationship Id="rId37" Type="http://schemas.openxmlformats.org/officeDocument/2006/relationships/font" Target="fonts/RalewayLight-italic.fntdata"/><Relationship Id="rId36" Type="http://schemas.openxmlformats.org/officeDocument/2006/relationships/font" Target="fonts/RalewayLight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RalewayLight-boldItalic.fntdata"/><Relationship Id="rId20" Type="http://schemas.openxmlformats.org/officeDocument/2006/relationships/font" Target="fonts/Basic-regular.fntdata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Здравствуйте уважаемые эксперты.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Наша команда называется “Деревяшки” - очень подходящее название для кейса от Алтайского государственного университета: Классификация снимков с фотоловушек.</a:t>
            </a:r>
            <a:endParaRPr/>
          </a:p>
        </p:txBody>
      </p:sp>
      <p:sp>
        <p:nvSpPr>
          <p:cNvPr id="1453" name="Google Shape;14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Выбор наших инструментов и фреймворков основан на их эффективности, надежности и способности обрабатывать большие объемы данных с высокой точностью.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7" name="Google Shape;159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82d67b6b10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   Мы амбициозно нацелены на улучшение и оптимизацию нашего решения, включая расширение поддержки облачных платформ( Мэйл ру, ГУгл диск), дообучение детектора, ускорение процесса и внедрение в промышленную эксплуатацию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5" name="Google Shape;1615;g282d67b6b10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82b0b114c5_9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данном слайде вы можете видеть участников нашей команды.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каждый член которой внес свой уникальный вклад в разработку нашего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8" name="Google Shape;1648;g282b0b114c5_9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82d67b6b1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1"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Благодарим вас за внимание и готовы ответить на ваши вопросы.</a:t>
            </a:r>
            <a:endParaRPr/>
          </a:p>
        </p:txBody>
      </p:sp>
      <p:sp>
        <p:nvSpPr>
          <p:cNvPr id="1671" name="Google Shape;1671;g282d67b6b1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82b0b114c5_9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Нашими основными целями было отделение качественных снимков от некачественных, определение наличия диких животных на фотографиях и создание интуитивного инструмента для классификации этих изображений."</a:t>
            </a:r>
            <a:endParaRPr/>
          </a:p>
        </p:txBody>
      </p:sp>
      <p:sp>
        <p:nvSpPr>
          <p:cNvPr id="1466" name="Google Shape;1466;g282b0b114c5_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8643036e73_1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Roboto"/>
              <a:buChar char="-"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Мы сталкивались с трудностью идентификации животных из-за частичного видимости, смазанных изображений и разных ориентаций. Внешние факторы, такие как неблагоприятные погодные условия, технические проблемы с фотоловушками и засветы, добавили сложности.</a:t>
            </a:r>
            <a:endParaRPr/>
          </a:p>
        </p:txBody>
      </p:sp>
      <p:sp>
        <p:nvSpPr>
          <p:cNvPr id="1493" name="Google Shape;1493;g28643036e73_1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8643036e73_1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8643036e73_1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начальном этапе мы вручную разметили данные; после разработки моделей перешли к автоматизированной разметке.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Мы изучили более 30 зарубежных проектов и адаптировали лучшие практики для решения задачи.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Использование ансамбля из двух моделей стало ключом к успешному решению Модель YOLO v8 не просто идентифицирует животных на снимках, но и успешно справляется с различными условиями освещения, погоды и качества изображения. EfficientNet-B4, модель, обладающая выдающейся точностью и скоростью, позволяет быстро и точно определять качество снимков.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Разработанное нами решение без проблем интегрируется с облачными сервисами типа Яндекс.Диск.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8643036e73_1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Модель эффективно идентифицирует различных животных на фотографиях, даже если условия съемки или позы животных разнообразны.</a:t>
            </a:r>
            <a:endParaRPr sz="13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Обрабатывает тысячу изображений менее чем за 5 минут с высокой точностью, превышающей 90%.</a:t>
            </a:r>
            <a:endParaRPr sz="13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Поддерживает настройку параметров для адаптации к разным требованиям и условиям.</a:t>
            </a:r>
            <a:endParaRPr sz="13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Идентифицирует нескольких животных на одном снимке и выводит результаты в виде Bounding Box </a:t>
            </a:r>
            <a:endParaRPr sz="13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3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Модель протестирована на сложных снимках, подтверждая надежность в реальных условия</a:t>
            </a:r>
            <a:endParaRPr sz="130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g28643036e73_1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82b0b114c5_9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Мы проанализировали более 10 моделей классификации и выбрали EfficientNet-B4 за её эффективность и скорость.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Модель предобучена на ImageNet. 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Нами разработан генератор "плохих" фото для оптимизации процесса обучения.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Модель о</a:t>
            </a:r>
            <a:r>
              <a:rPr lang="en-US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бучена на обширном наборе данных, гарантируя эффективность в различных сценариях.</a:t>
            </a:r>
            <a:endParaRPr sz="1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Нам удалось достигнуть значений метрик ROC AUC 91% и F1 мера 96%, обрабатывая 1000 изображений 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менее чем 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за 2 минуты.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g282b0b114c5_9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2d67b6b1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Чем отличается наше решение?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Наш подход отличается уникальной комбинацией двух моделей.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Поддержкой всесезонности, определения развернутых фотографий и работе с ночными снимками.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астройка уровня уверенности моделей позволяет а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даптировать решение под различные задачи.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Реализован генератор собственного датасета некачественных фотографий.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Мы не просто создали решение для классификации и обработки изображений - мы создали экосистему, в которой интерфейс облачных хранилищ приобретает новые функции, а телеграм бот помогает контролировать работу модели.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0" name="Google Shape;1560;g282d67b6b10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862ffbfb01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Мы преобразовали знакомый всем интерфейс Яндекс.Диска в интуитивный и функциональный интерфейс нашего приложения. Это не просто удобно - это революция в способе взаимодействия с данными. Сотрудники не нуждаются в новых инструментах или сложных интерфейсах - все происходит в привычной среде.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Сотрудник заповедника просто загружает неразмеченные снимки в специализированную папку на Яндекс.Диске. Вся магия обработки данных происходит автоматически, и размеченные изображения можно забрать из другой папки. Все исходные файлы остаются нетронутыми в архиве - ваша информация в безопасности.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Благодаря методу обработки "на лету", ни один байт данных не обременяет ваш жесткий диск. Это решение можно легко разместить на любом сервере или компьютере. Это не просто вопрос технологической эффективности - это вопрос масштабируемости и удобства.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Сотрудник заповедника получает полный контроль над процессом не только с компьютера, но и с мобильного устройства. В любом месте, в любое время - ваш Яндекс.Диск с вами.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Мы пошли дальше и разработали чат-бота, который в реальном времени информирует о статусе обработки ваших изображений. Сколько изображений обработано, сколько осталось - вся информация под рукой, в любой момент.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g2862ffbfb01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8643036e7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Несмотря на то, что некоторые идеи не дали ожидаемых результатов либо просто оказались бесполезными в, каждый шаг в нашем исследовании способствовал конечному совершенствованию нашего решения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Мы прорабатывали такие решения как: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Веб интерфейс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Многоклассовая классификация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Применение Автоенкодеров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Кластеризация изображений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за счет бустинга эмбеддингов изображений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7999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g28643036e7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 type="tx">
  <p:cSld name="TITLE_AND_BODY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4"/>
          <p:cNvSpPr txBox="1"/>
          <p:nvPr>
            <p:ph idx="12" type="sldNum"/>
          </p:nvPr>
        </p:nvSpPr>
        <p:spPr>
          <a:xfrm>
            <a:off x="22834600" y="12824354"/>
            <a:ext cx="659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Main Slide Blank">
  <p:cSld name="12_Main Slide 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1"/>
          <p:cNvSpPr/>
          <p:nvPr>
            <p:ph idx="2" type="pic"/>
          </p:nvPr>
        </p:nvSpPr>
        <p:spPr>
          <a:xfrm>
            <a:off x="12191997" y="-1"/>
            <a:ext cx="6096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8" name="Google Shape;38;p131"/>
          <p:cNvSpPr/>
          <p:nvPr>
            <p:ph idx="3" type="pic"/>
          </p:nvPr>
        </p:nvSpPr>
        <p:spPr>
          <a:xfrm>
            <a:off x="18288000" y="0"/>
            <a:ext cx="6096000" cy="1371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Main Slide Blank">
  <p:cSld name="89_Main Slide Blank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23"/>
          <p:cNvSpPr/>
          <p:nvPr>
            <p:ph idx="2" type="pic"/>
          </p:nvPr>
        </p:nvSpPr>
        <p:spPr>
          <a:xfrm>
            <a:off x="914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72" name="Google Shape;672;p223"/>
          <p:cNvSpPr/>
          <p:nvPr>
            <p:ph idx="3" type="pic"/>
          </p:nvPr>
        </p:nvSpPr>
        <p:spPr>
          <a:xfrm>
            <a:off x="1930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73" name="Google Shape;673;p223"/>
          <p:cNvSpPr/>
          <p:nvPr>
            <p:ph idx="4" type="pic"/>
          </p:nvPr>
        </p:nvSpPr>
        <p:spPr>
          <a:xfrm>
            <a:off x="14224000" y="4317999"/>
            <a:ext cx="5079900" cy="50799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674" name="Google Shape;674;p223"/>
          <p:cNvSpPr txBox="1"/>
          <p:nvPr>
            <p:ph idx="1" type="body"/>
          </p:nvPr>
        </p:nvSpPr>
        <p:spPr>
          <a:xfrm>
            <a:off x="1804268" y="5446485"/>
            <a:ext cx="66087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5" name="Google Shape;675;p223"/>
          <p:cNvSpPr txBox="1"/>
          <p:nvPr>
            <p:ph idx="5" type="body"/>
          </p:nvPr>
        </p:nvSpPr>
        <p:spPr>
          <a:xfrm>
            <a:off x="9143999" y="328672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6" name="Google Shape;676;p223"/>
          <p:cNvSpPr txBox="1"/>
          <p:nvPr>
            <p:ph idx="6" type="body"/>
          </p:nvPr>
        </p:nvSpPr>
        <p:spPr>
          <a:xfrm>
            <a:off x="9143999" y="260176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7" name="Google Shape;677;p223"/>
          <p:cNvSpPr txBox="1"/>
          <p:nvPr>
            <p:ph idx="7" type="body"/>
          </p:nvPr>
        </p:nvSpPr>
        <p:spPr>
          <a:xfrm>
            <a:off x="19304000" y="328357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8" name="Google Shape;678;p223"/>
          <p:cNvSpPr txBox="1"/>
          <p:nvPr>
            <p:ph idx="8" type="body"/>
          </p:nvPr>
        </p:nvSpPr>
        <p:spPr>
          <a:xfrm>
            <a:off x="19304000" y="259861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9" name="Google Shape;679;p223"/>
          <p:cNvSpPr txBox="1"/>
          <p:nvPr>
            <p:ph idx="9" type="body"/>
          </p:nvPr>
        </p:nvSpPr>
        <p:spPr>
          <a:xfrm>
            <a:off x="14224000" y="1072603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0" name="Google Shape;680;p223"/>
          <p:cNvSpPr txBox="1"/>
          <p:nvPr>
            <p:ph idx="13" type="body"/>
          </p:nvPr>
        </p:nvSpPr>
        <p:spPr>
          <a:xfrm>
            <a:off x="14224000" y="1004108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Main Slide Blank">
  <p:cSld name="95_Main Slide Blank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24"/>
          <p:cNvSpPr/>
          <p:nvPr/>
        </p:nvSpPr>
        <p:spPr>
          <a:xfrm>
            <a:off x="13716000" y="-1"/>
            <a:ext cx="10668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224"/>
          <p:cNvSpPr/>
          <p:nvPr>
            <p:ph idx="2" type="pic"/>
          </p:nvPr>
        </p:nvSpPr>
        <p:spPr>
          <a:xfrm>
            <a:off x="-1" y="-1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84" name="Google Shape;684;p224"/>
          <p:cNvSpPr/>
          <p:nvPr>
            <p:ph idx="3" type="pic"/>
          </p:nvPr>
        </p:nvSpPr>
        <p:spPr>
          <a:xfrm>
            <a:off x="6857999" y="6857999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85" name="Google Shape;685;p224"/>
          <p:cNvSpPr txBox="1"/>
          <p:nvPr>
            <p:ph idx="1" type="body"/>
          </p:nvPr>
        </p:nvSpPr>
        <p:spPr>
          <a:xfrm>
            <a:off x="14587855" y="5444674"/>
            <a:ext cx="8924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6" name="Google Shape;686;p224"/>
          <p:cNvSpPr txBox="1"/>
          <p:nvPr>
            <p:ph idx="4" type="body"/>
          </p:nvPr>
        </p:nvSpPr>
        <p:spPr>
          <a:xfrm>
            <a:off x="7822565" y="3689539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7" name="Google Shape;687;p224"/>
          <p:cNvSpPr txBox="1"/>
          <p:nvPr>
            <p:ph idx="5" type="body"/>
          </p:nvPr>
        </p:nvSpPr>
        <p:spPr>
          <a:xfrm>
            <a:off x="7822565" y="3004582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8" name="Google Shape;688;p224"/>
          <p:cNvSpPr txBox="1"/>
          <p:nvPr>
            <p:ph idx="6" type="body"/>
          </p:nvPr>
        </p:nvSpPr>
        <p:spPr>
          <a:xfrm>
            <a:off x="9976985" y="168522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9" name="Google Shape;689;p224"/>
          <p:cNvSpPr txBox="1"/>
          <p:nvPr>
            <p:ph idx="7" type="body"/>
          </p:nvPr>
        </p:nvSpPr>
        <p:spPr>
          <a:xfrm>
            <a:off x="964565" y="10547540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0" name="Google Shape;690;p224"/>
          <p:cNvSpPr txBox="1"/>
          <p:nvPr>
            <p:ph idx="8" type="body"/>
          </p:nvPr>
        </p:nvSpPr>
        <p:spPr>
          <a:xfrm>
            <a:off x="964565" y="98625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1" name="Google Shape;691;p224"/>
          <p:cNvSpPr txBox="1"/>
          <p:nvPr>
            <p:ph idx="9" type="body"/>
          </p:nvPr>
        </p:nvSpPr>
        <p:spPr>
          <a:xfrm>
            <a:off x="3118985" y="85432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Main Slide Blank">
  <p:cSld name="35_Main Slide Blank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25"/>
          <p:cNvSpPr/>
          <p:nvPr/>
        </p:nvSpPr>
        <p:spPr>
          <a:xfrm>
            <a:off x="1783159" y="1778000"/>
            <a:ext cx="6858000" cy="10160100"/>
          </a:xfrm>
          <a:prstGeom prst="roundRect">
            <a:avLst>
              <a:gd fmla="val 1481" name="adj"/>
            </a:avLst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225"/>
          <p:cNvSpPr/>
          <p:nvPr/>
        </p:nvSpPr>
        <p:spPr>
          <a:xfrm>
            <a:off x="1783159" y="11811000"/>
            <a:ext cx="6858000" cy="1270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800"/>
                </a:lnTo>
                <a:cubicBezTo>
                  <a:pt x="0" y="16765"/>
                  <a:pt x="90" y="21600"/>
                  <a:pt x="200" y="21600"/>
                </a:cubicBezTo>
                <a:lnTo>
                  <a:pt x="21400" y="21600"/>
                </a:lnTo>
                <a:cubicBezTo>
                  <a:pt x="21510" y="21600"/>
                  <a:pt x="21600" y="16765"/>
                  <a:pt x="21600" y="10800"/>
                </a:cubicBezTo>
                <a:lnTo>
                  <a:pt x="21600" y="0"/>
                </a:lnTo>
                <a:lnTo>
                  <a:pt x="21400" y="0"/>
                </a:lnTo>
                <a:lnTo>
                  <a:pt x="2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225"/>
          <p:cNvSpPr txBox="1"/>
          <p:nvPr>
            <p:ph idx="1" type="body"/>
          </p:nvPr>
        </p:nvSpPr>
        <p:spPr>
          <a:xfrm>
            <a:off x="2433935" y="4973321"/>
            <a:ext cx="55563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6" name="Google Shape;696;p225"/>
          <p:cNvSpPr txBox="1"/>
          <p:nvPr>
            <p:ph idx="2" type="body"/>
          </p:nvPr>
        </p:nvSpPr>
        <p:spPr>
          <a:xfrm>
            <a:off x="10280799" y="4682153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7" name="Google Shape;697;p225"/>
          <p:cNvSpPr txBox="1"/>
          <p:nvPr>
            <p:ph idx="3" type="body"/>
          </p:nvPr>
        </p:nvSpPr>
        <p:spPr>
          <a:xfrm>
            <a:off x="10280799" y="3997196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8" name="Google Shape;698;p225"/>
          <p:cNvSpPr txBox="1"/>
          <p:nvPr>
            <p:ph idx="4" type="body"/>
          </p:nvPr>
        </p:nvSpPr>
        <p:spPr>
          <a:xfrm>
            <a:off x="10282783" y="2582395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9" name="Google Shape;699;p225"/>
          <p:cNvSpPr txBox="1"/>
          <p:nvPr>
            <p:ph idx="5" type="body"/>
          </p:nvPr>
        </p:nvSpPr>
        <p:spPr>
          <a:xfrm>
            <a:off x="11011050" y="3095356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0" name="Google Shape;700;p225"/>
          <p:cNvSpPr txBox="1"/>
          <p:nvPr>
            <p:ph idx="6" type="body"/>
          </p:nvPr>
        </p:nvSpPr>
        <p:spPr>
          <a:xfrm>
            <a:off x="17258322" y="4682153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1" name="Google Shape;701;p225"/>
          <p:cNvSpPr txBox="1"/>
          <p:nvPr>
            <p:ph idx="7" type="body"/>
          </p:nvPr>
        </p:nvSpPr>
        <p:spPr>
          <a:xfrm>
            <a:off x="17258322" y="3997196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2" name="Google Shape;702;p225"/>
          <p:cNvSpPr txBox="1"/>
          <p:nvPr>
            <p:ph idx="8" type="body"/>
          </p:nvPr>
        </p:nvSpPr>
        <p:spPr>
          <a:xfrm>
            <a:off x="17260306" y="2582395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3" name="Google Shape;703;p225"/>
          <p:cNvSpPr txBox="1"/>
          <p:nvPr>
            <p:ph idx="9" type="body"/>
          </p:nvPr>
        </p:nvSpPr>
        <p:spPr>
          <a:xfrm>
            <a:off x="17988573" y="3095356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4" name="Google Shape;704;p225"/>
          <p:cNvSpPr txBox="1"/>
          <p:nvPr>
            <p:ph idx="13" type="body"/>
          </p:nvPr>
        </p:nvSpPr>
        <p:spPr>
          <a:xfrm>
            <a:off x="10280799" y="9755598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5" name="Google Shape;705;p225"/>
          <p:cNvSpPr txBox="1"/>
          <p:nvPr>
            <p:ph idx="14" type="body"/>
          </p:nvPr>
        </p:nvSpPr>
        <p:spPr>
          <a:xfrm>
            <a:off x="10280799" y="9070641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6" name="Google Shape;706;p225"/>
          <p:cNvSpPr txBox="1"/>
          <p:nvPr>
            <p:ph idx="15" type="body"/>
          </p:nvPr>
        </p:nvSpPr>
        <p:spPr>
          <a:xfrm>
            <a:off x="10282783" y="7655840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7" name="Google Shape;707;p225"/>
          <p:cNvSpPr txBox="1"/>
          <p:nvPr>
            <p:ph idx="16" type="body"/>
          </p:nvPr>
        </p:nvSpPr>
        <p:spPr>
          <a:xfrm>
            <a:off x="11011050" y="8168801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8" name="Google Shape;708;p225"/>
          <p:cNvSpPr txBox="1"/>
          <p:nvPr>
            <p:ph idx="17" type="body"/>
          </p:nvPr>
        </p:nvSpPr>
        <p:spPr>
          <a:xfrm>
            <a:off x="17258322" y="9755598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9" name="Google Shape;709;p225"/>
          <p:cNvSpPr txBox="1"/>
          <p:nvPr>
            <p:ph idx="18" type="body"/>
          </p:nvPr>
        </p:nvSpPr>
        <p:spPr>
          <a:xfrm>
            <a:off x="17258322" y="9070641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0" name="Google Shape;710;p225"/>
          <p:cNvSpPr txBox="1"/>
          <p:nvPr>
            <p:ph idx="19" type="body"/>
          </p:nvPr>
        </p:nvSpPr>
        <p:spPr>
          <a:xfrm>
            <a:off x="17260306" y="7655840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1" name="Google Shape;711;p225"/>
          <p:cNvSpPr txBox="1"/>
          <p:nvPr>
            <p:ph idx="20" type="body"/>
          </p:nvPr>
        </p:nvSpPr>
        <p:spPr>
          <a:xfrm>
            <a:off x="17988573" y="8168801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Main Slide Blank">
  <p:cSld name="36_Main Slide Blank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26"/>
          <p:cNvSpPr txBox="1"/>
          <p:nvPr>
            <p:ph idx="1" type="body"/>
          </p:nvPr>
        </p:nvSpPr>
        <p:spPr>
          <a:xfrm>
            <a:off x="1775172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4" name="Google Shape;714;p226"/>
          <p:cNvSpPr txBox="1"/>
          <p:nvPr>
            <p:ph idx="2" type="body"/>
          </p:nvPr>
        </p:nvSpPr>
        <p:spPr>
          <a:xfrm>
            <a:off x="1775172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5" name="Google Shape;715;p226"/>
          <p:cNvSpPr txBox="1"/>
          <p:nvPr>
            <p:ph idx="3" type="body"/>
          </p:nvPr>
        </p:nvSpPr>
        <p:spPr>
          <a:xfrm>
            <a:off x="1775172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6" name="Google Shape;716;p226"/>
          <p:cNvSpPr txBox="1"/>
          <p:nvPr>
            <p:ph idx="4" type="body"/>
          </p:nvPr>
        </p:nvSpPr>
        <p:spPr>
          <a:xfrm>
            <a:off x="1781571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7" name="Google Shape;717;p226"/>
          <p:cNvSpPr txBox="1"/>
          <p:nvPr>
            <p:ph idx="5" type="body"/>
          </p:nvPr>
        </p:nvSpPr>
        <p:spPr>
          <a:xfrm>
            <a:off x="5961731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8" name="Google Shape;718;p226"/>
          <p:cNvSpPr txBox="1"/>
          <p:nvPr>
            <p:ph idx="6" type="body"/>
          </p:nvPr>
        </p:nvSpPr>
        <p:spPr>
          <a:xfrm>
            <a:off x="1781175" y="9525564"/>
            <a:ext cx="53340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9" name="Google Shape;719;p226"/>
          <p:cNvSpPr txBox="1"/>
          <p:nvPr>
            <p:ph idx="7" type="body"/>
          </p:nvPr>
        </p:nvSpPr>
        <p:spPr>
          <a:xfrm>
            <a:off x="1781175" y="9526471"/>
            <a:ext cx="41895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0" name="Google Shape;720;p226"/>
          <p:cNvSpPr txBox="1"/>
          <p:nvPr>
            <p:ph idx="8" type="body"/>
          </p:nvPr>
        </p:nvSpPr>
        <p:spPr>
          <a:xfrm>
            <a:off x="9535316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1" name="Google Shape;721;p226"/>
          <p:cNvSpPr txBox="1"/>
          <p:nvPr>
            <p:ph idx="9" type="body"/>
          </p:nvPr>
        </p:nvSpPr>
        <p:spPr>
          <a:xfrm>
            <a:off x="9535316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2" name="Google Shape;722;p226"/>
          <p:cNvSpPr txBox="1"/>
          <p:nvPr>
            <p:ph idx="13" type="body"/>
          </p:nvPr>
        </p:nvSpPr>
        <p:spPr>
          <a:xfrm>
            <a:off x="9535316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3" name="Google Shape;723;p226"/>
          <p:cNvSpPr txBox="1"/>
          <p:nvPr>
            <p:ph idx="14" type="body"/>
          </p:nvPr>
        </p:nvSpPr>
        <p:spPr>
          <a:xfrm>
            <a:off x="9541715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4" name="Google Shape;724;p226"/>
          <p:cNvSpPr txBox="1"/>
          <p:nvPr>
            <p:ph idx="15" type="body"/>
          </p:nvPr>
        </p:nvSpPr>
        <p:spPr>
          <a:xfrm>
            <a:off x="13721875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5" name="Google Shape;725;p226"/>
          <p:cNvSpPr txBox="1"/>
          <p:nvPr>
            <p:ph idx="16" type="body"/>
          </p:nvPr>
        </p:nvSpPr>
        <p:spPr>
          <a:xfrm>
            <a:off x="9541715" y="9525564"/>
            <a:ext cx="53337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6" name="Google Shape;726;p226"/>
          <p:cNvSpPr txBox="1"/>
          <p:nvPr>
            <p:ph idx="17" type="body"/>
          </p:nvPr>
        </p:nvSpPr>
        <p:spPr>
          <a:xfrm>
            <a:off x="9541715" y="9526471"/>
            <a:ext cx="41892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7" name="Google Shape;727;p226"/>
          <p:cNvSpPr txBox="1"/>
          <p:nvPr>
            <p:ph idx="18" type="body"/>
          </p:nvPr>
        </p:nvSpPr>
        <p:spPr>
          <a:xfrm>
            <a:off x="17295460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8" name="Google Shape;728;p226"/>
          <p:cNvSpPr txBox="1"/>
          <p:nvPr>
            <p:ph idx="19" type="body"/>
          </p:nvPr>
        </p:nvSpPr>
        <p:spPr>
          <a:xfrm>
            <a:off x="17295460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9" name="Google Shape;729;p226"/>
          <p:cNvSpPr txBox="1"/>
          <p:nvPr>
            <p:ph idx="20" type="body"/>
          </p:nvPr>
        </p:nvSpPr>
        <p:spPr>
          <a:xfrm>
            <a:off x="17295460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0" name="Google Shape;730;p226"/>
          <p:cNvSpPr txBox="1"/>
          <p:nvPr>
            <p:ph idx="21" type="body"/>
          </p:nvPr>
        </p:nvSpPr>
        <p:spPr>
          <a:xfrm>
            <a:off x="17301859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1" name="Google Shape;731;p226"/>
          <p:cNvSpPr txBox="1"/>
          <p:nvPr>
            <p:ph idx="22" type="body"/>
          </p:nvPr>
        </p:nvSpPr>
        <p:spPr>
          <a:xfrm>
            <a:off x="21482019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2" name="Google Shape;732;p226"/>
          <p:cNvSpPr txBox="1"/>
          <p:nvPr>
            <p:ph idx="23" type="body"/>
          </p:nvPr>
        </p:nvSpPr>
        <p:spPr>
          <a:xfrm>
            <a:off x="17301859" y="9525564"/>
            <a:ext cx="53337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3" name="Google Shape;733;p226"/>
          <p:cNvSpPr txBox="1"/>
          <p:nvPr>
            <p:ph idx="24" type="body"/>
          </p:nvPr>
        </p:nvSpPr>
        <p:spPr>
          <a:xfrm>
            <a:off x="17301463" y="9526471"/>
            <a:ext cx="41895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Main Slide Blank">
  <p:cSld name="96_Main Slide Blank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27"/>
          <p:cNvSpPr/>
          <p:nvPr/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227"/>
          <p:cNvSpPr txBox="1"/>
          <p:nvPr>
            <p:ph idx="1" type="body"/>
          </p:nvPr>
        </p:nvSpPr>
        <p:spPr>
          <a:xfrm>
            <a:off x="6548313" y="2954102"/>
            <a:ext cx="4064100" cy="38100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CD4AD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7" name="Google Shape;737;p227"/>
          <p:cNvSpPr/>
          <p:nvPr/>
        </p:nvSpPr>
        <p:spPr>
          <a:xfrm>
            <a:off x="24417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227"/>
          <p:cNvSpPr/>
          <p:nvPr/>
        </p:nvSpPr>
        <p:spPr>
          <a:xfrm>
            <a:off x="17813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227"/>
          <p:cNvSpPr/>
          <p:nvPr/>
        </p:nvSpPr>
        <p:spPr>
          <a:xfrm>
            <a:off x="31021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227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27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227"/>
          <p:cNvSpPr/>
          <p:nvPr>
            <p:ph idx="2" type="pic"/>
          </p:nvPr>
        </p:nvSpPr>
        <p:spPr>
          <a:xfrm>
            <a:off x="12191999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43" name="Google Shape;743;p227"/>
          <p:cNvSpPr txBox="1"/>
          <p:nvPr>
            <p:ph idx="3" type="body"/>
          </p:nvPr>
        </p:nvSpPr>
        <p:spPr>
          <a:xfrm>
            <a:off x="1856738" y="5544059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4" name="Google Shape;744;p227"/>
          <p:cNvSpPr txBox="1"/>
          <p:nvPr>
            <p:ph idx="4" type="body"/>
          </p:nvPr>
        </p:nvSpPr>
        <p:spPr>
          <a:xfrm>
            <a:off x="1856738" y="4859102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5" name="Google Shape;745;p227"/>
          <p:cNvSpPr txBox="1"/>
          <p:nvPr>
            <p:ph idx="5" type="body"/>
          </p:nvPr>
        </p:nvSpPr>
        <p:spPr>
          <a:xfrm>
            <a:off x="3295234" y="353974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6" name="Google Shape;746;p227"/>
          <p:cNvSpPr txBox="1"/>
          <p:nvPr>
            <p:ph idx="6" type="body"/>
          </p:nvPr>
        </p:nvSpPr>
        <p:spPr>
          <a:xfrm>
            <a:off x="6822637" y="5544059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7" name="Google Shape;747;p227"/>
          <p:cNvSpPr txBox="1"/>
          <p:nvPr>
            <p:ph idx="7" type="body"/>
          </p:nvPr>
        </p:nvSpPr>
        <p:spPr>
          <a:xfrm>
            <a:off x="6822637" y="4859102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8" name="Google Shape;748;p227"/>
          <p:cNvSpPr txBox="1"/>
          <p:nvPr>
            <p:ph idx="8" type="body"/>
          </p:nvPr>
        </p:nvSpPr>
        <p:spPr>
          <a:xfrm>
            <a:off x="8261133" y="353974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9" name="Google Shape;749;p227"/>
          <p:cNvSpPr txBox="1"/>
          <p:nvPr>
            <p:ph idx="9" type="body"/>
          </p:nvPr>
        </p:nvSpPr>
        <p:spPr>
          <a:xfrm>
            <a:off x="1856738" y="9687434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0" name="Google Shape;750;p227"/>
          <p:cNvSpPr txBox="1"/>
          <p:nvPr>
            <p:ph idx="13" type="body"/>
          </p:nvPr>
        </p:nvSpPr>
        <p:spPr>
          <a:xfrm>
            <a:off x="1856738" y="9002477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1" name="Google Shape;751;p227"/>
          <p:cNvSpPr txBox="1"/>
          <p:nvPr>
            <p:ph idx="14" type="body"/>
          </p:nvPr>
        </p:nvSpPr>
        <p:spPr>
          <a:xfrm>
            <a:off x="3295234" y="768311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2" name="Google Shape;752;p227"/>
          <p:cNvSpPr txBox="1"/>
          <p:nvPr>
            <p:ph idx="15" type="body"/>
          </p:nvPr>
        </p:nvSpPr>
        <p:spPr>
          <a:xfrm>
            <a:off x="6822637" y="9687434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3" name="Google Shape;753;p227"/>
          <p:cNvSpPr txBox="1"/>
          <p:nvPr>
            <p:ph idx="16" type="body"/>
          </p:nvPr>
        </p:nvSpPr>
        <p:spPr>
          <a:xfrm>
            <a:off x="6822637" y="9002477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4" name="Google Shape;754;p227"/>
          <p:cNvSpPr txBox="1"/>
          <p:nvPr>
            <p:ph idx="17" type="body"/>
          </p:nvPr>
        </p:nvSpPr>
        <p:spPr>
          <a:xfrm>
            <a:off x="8261133" y="768311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Main Slide Blank">
  <p:cSld name="97_Main Slide Blank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28"/>
          <p:cNvSpPr/>
          <p:nvPr>
            <p:ph idx="2" type="pic"/>
          </p:nvPr>
        </p:nvSpPr>
        <p:spPr>
          <a:xfrm>
            <a:off x="1781372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57" name="Google Shape;757;p228"/>
          <p:cNvSpPr/>
          <p:nvPr>
            <p:ph idx="3" type="pic"/>
          </p:nvPr>
        </p:nvSpPr>
        <p:spPr>
          <a:xfrm>
            <a:off x="7111999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58" name="Google Shape;758;p228"/>
          <p:cNvSpPr txBox="1"/>
          <p:nvPr>
            <p:ph idx="1" type="body"/>
          </p:nvPr>
        </p:nvSpPr>
        <p:spPr>
          <a:xfrm>
            <a:off x="13684994" y="1714499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9" name="Google Shape;759;p228"/>
          <p:cNvSpPr txBox="1"/>
          <p:nvPr>
            <p:ph idx="4" type="body"/>
          </p:nvPr>
        </p:nvSpPr>
        <p:spPr>
          <a:xfrm>
            <a:off x="13684994" y="5473700"/>
            <a:ext cx="84447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0" name="Google Shape;760;p228"/>
          <p:cNvSpPr txBox="1"/>
          <p:nvPr>
            <p:ph idx="5" type="body"/>
          </p:nvPr>
        </p:nvSpPr>
        <p:spPr>
          <a:xfrm>
            <a:off x="13685193" y="11061849"/>
            <a:ext cx="3712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1" name="Google Shape;761;p228"/>
          <p:cNvSpPr txBox="1"/>
          <p:nvPr>
            <p:ph idx="6" type="body"/>
          </p:nvPr>
        </p:nvSpPr>
        <p:spPr>
          <a:xfrm>
            <a:off x="13685193" y="10376892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2" name="Google Shape;762;p228"/>
          <p:cNvSpPr txBox="1"/>
          <p:nvPr>
            <p:ph idx="7" type="body"/>
          </p:nvPr>
        </p:nvSpPr>
        <p:spPr>
          <a:xfrm>
            <a:off x="13687176" y="8962091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3" name="Google Shape;763;p228"/>
          <p:cNvSpPr txBox="1"/>
          <p:nvPr>
            <p:ph idx="8" type="body"/>
          </p:nvPr>
        </p:nvSpPr>
        <p:spPr>
          <a:xfrm>
            <a:off x="14415443" y="9475052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4" name="Google Shape;764;p228"/>
          <p:cNvSpPr txBox="1"/>
          <p:nvPr>
            <p:ph idx="9" type="body"/>
          </p:nvPr>
        </p:nvSpPr>
        <p:spPr>
          <a:xfrm>
            <a:off x="18890307" y="11061849"/>
            <a:ext cx="3712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5" name="Google Shape;765;p228"/>
          <p:cNvSpPr txBox="1"/>
          <p:nvPr>
            <p:ph idx="13" type="body"/>
          </p:nvPr>
        </p:nvSpPr>
        <p:spPr>
          <a:xfrm>
            <a:off x="18890307" y="10376892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6" name="Google Shape;766;p228"/>
          <p:cNvSpPr txBox="1"/>
          <p:nvPr>
            <p:ph idx="14" type="body"/>
          </p:nvPr>
        </p:nvSpPr>
        <p:spPr>
          <a:xfrm>
            <a:off x="18892290" y="8962091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7" name="Google Shape;767;p228"/>
          <p:cNvSpPr txBox="1"/>
          <p:nvPr>
            <p:ph idx="15" type="body"/>
          </p:nvPr>
        </p:nvSpPr>
        <p:spPr>
          <a:xfrm>
            <a:off x="19620557" y="9475052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Main Slide Blank">
  <p:cSld name="98_Main Slide Blank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29"/>
          <p:cNvSpPr/>
          <p:nvPr>
            <p:ph idx="2" type="pic"/>
          </p:nvPr>
        </p:nvSpPr>
        <p:spPr>
          <a:xfrm>
            <a:off x="888999" y="890453"/>
            <a:ext cx="22605900" cy="1193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70" name="Google Shape;770;p229"/>
          <p:cNvSpPr txBox="1"/>
          <p:nvPr>
            <p:ph idx="1" type="body"/>
          </p:nvPr>
        </p:nvSpPr>
        <p:spPr>
          <a:xfrm>
            <a:off x="888999" y="890454"/>
            <a:ext cx="5079900" cy="11935200"/>
          </a:xfrm>
          <a:prstGeom prst="rect">
            <a:avLst/>
          </a:prstGeom>
          <a:gradFill>
            <a:gsLst>
              <a:gs pos="0">
                <a:srgbClr val="66D58C"/>
              </a:gs>
              <a:gs pos="100000">
                <a:srgbClr val="72C7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1" name="Google Shape;771;p229"/>
          <p:cNvSpPr txBox="1"/>
          <p:nvPr/>
        </p:nvSpPr>
        <p:spPr>
          <a:xfrm>
            <a:off x="2728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Main Slide Blank">
  <p:cSld name="99_Main Slide Blank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30"/>
          <p:cNvSpPr/>
          <p:nvPr/>
        </p:nvSpPr>
        <p:spPr>
          <a:xfrm>
            <a:off x="15049501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4" name="Google Shape;774;p230"/>
          <p:cNvSpPr/>
          <p:nvPr/>
        </p:nvSpPr>
        <p:spPr>
          <a:xfrm>
            <a:off x="14334067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5" name="Google Shape;775;p230"/>
          <p:cNvSpPr/>
          <p:nvPr/>
        </p:nvSpPr>
        <p:spPr>
          <a:xfrm>
            <a:off x="15764933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6" name="Google Shape;776;p230"/>
          <p:cNvSpPr/>
          <p:nvPr/>
        </p:nvSpPr>
        <p:spPr>
          <a:xfrm>
            <a:off x="21145501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7" name="Google Shape;777;p230"/>
          <p:cNvSpPr/>
          <p:nvPr/>
        </p:nvSpPr>
        <p:spPr>
          <a:xfrm>
            <a:off x="20430067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8" name="Google Shape;778;p230"/>
          <p:cNvSpPr/>
          <p:nvPr/>
        </p:nvSpPr>
        <p:spPr>
          <a:xfrm>
            <a:off x="21860933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230"/>
          <p:cNvSpPr/>
          <p:nvPr/>
        </p:nvSpPr>
        <p:spPr>
          <a:xfrm>
            <a:off x="8953501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0" name="Google Shape;780;p230"/>
          <p:cNvSpPr/>
          <p:nvPr/>
        </p:nvSpPr>
        <p:spPr>
          <a:xfrm>
            <a:off x="8238067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1" name="Google Shape;781;p230"/>
          <p:cNvSpPr/>
          <p:nvPr/>
        </p:nvSpPr>
        <p:spPr>
          <a:xfrm>
            <a:off x="9668933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p230"/>
          <p:cNvSpPr/>
          <p:nvPr/>
        </p:nvSpPr>
        <p:spPr>
          <a:xfrm>
            <a:off x="2857501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230"/>
          <p:cNvSpPr/>
          <p:nvPr/>
        </p:nvSpPr>
        <p:spPr>
          <a:xfrm>
            <a:off x="2142067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230"/>
          <p:cNvSpPr/>
          <p:nvPr/>
        </p:nvSpPr>
        <p:spPr>
          <a:xfrm>
            <a:off x="3572933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5" name="Google Shape;785;p230"/>
          <p:cNvSpPr/>
          <p:nvPr>
            <p:ph idx="2" type="pic"/>
          </p:nvPr>
        </p:nvSpPr>
        <p:spPr>
          <a:xfrm>
            <a:off x="-1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6" name="Google Shape;786;p230"/>
          <p:cNvSpPr/>
          <p:nvPr>
            <p:ph idx="3" type="pic"/>
          </p:nvPr>
        </p:nvSpPr>
        <p:spPr>
          <a:xfrm>
            <a:off x="6096000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7" name="Google Shape;787;p230"/>
          <p:cNvSpPr/>
          <p:nvPr>
            <p:ph idx="4" type="pic"/>
          </p:nvPr>
        </p:nvSpPr>
        <p:spPr>
          <a:xfrm>
            <a:off x="12191999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8" name="Google Shape;788;p230"/>
          <p:cNvSpPr/>
          <p:nvPr>
            <p:ph idx="5" type="pic"/>
          </p:nvPr>
        </p:nvSpPr>
        <p:spPr>
          <a:xfrm>
            <a:off x="18287999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9" name="Google Shape;789;p230"/>
          <p:cNvSpPr txBox="1"/>
          <p:nvPr>
            <p:ph idx="1" type="body"/>
          </p:nvPr>
        </p:nvSpPr>
        <p:spPr>
          <a:xfrm>
            <a:off x="1222722" y="4063996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0" name="Google Shape;790;p230"/>
          <p:cNvSpPr txBox="1"/>
          <p:nvPr>
            <p:ph idx="6" type="body"/>
          </p:nvPr>
        </p:nvSpPr>
        <p:spPr>
          <a:xfrm>
            <a:off x="1222722" y="3379039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1" name="Google Shape;791;p230"/>
          <p:cNvSpPr txBox="1"/>
          <p:nvPr>
            <p:ph idx="7" type="body"/>
          </p:nvPr>
        </p:nvSpPr>
        <p:spPr>
          <a:xfrm>
            <a:off x="13414722" y="4063996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2" name="Google Shape;792;p230"/>
          <p:cNvSpPr txBox="1"/>
          <p:nvPr>
            <p:ph idx="8" type="body"/>
          </p:nvPr>
        </p:nvSpPr>
        <p:spPr>
          <a:xfrm>
            <a:off x="13414722" y="3379039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3" name="Google Shape;793;p230"/>
          <p:cNvSpPr txBox="1"/>
          <p:nvPr>
            <p:ph idx="9" type="body"/>
          </p:nvPr>
        </p:nvSpPr>
        <p:spPr>
          <a:xfrm>
            <a:off x="7318720" y="9138287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4" name="Google Shape;794;p230"/>
          <p:cNvSpPr txBox="1"/>
          <p:nvPr>
            <p:ph idx="13" type="body"/>
          </p:nvPr>
        </p:nvSpPr>
        <p:spPr>
          <a:xfrm>
            <a:off x="7318720" y="8453330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5" name="Google Shape;795;p230"/>
          <p:cNvSpPr txBox="1"/>
          <p:nvPr>
            <p:ph idx="14" type="body"/>
          </p:nvPr>
        </p:nvSpPr>
        <p:spPr>
          <a:xfrm>
            <a:off x="19510722" y="9148657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6" name="Google Shape;796;p230"/>
          <p:cNvSpPr txBox="1"/>
          <p:nvPr>
            <p:ph idx="15" type="body"/>
          </p:nvPr>
        </p:nvSpPr>
        <p:spPr>
          <a:xfrm>
            <a:off x="19510722" y="8463700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Main Slide Blank">
  <p:cSld name="100_Main Slide 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31"/>
          <p:cNvSpPr/>
          <p:nvPr/>
        </p:nvSpPr>
        <p:spPr>
          <a:xfrm>
            <a:off x="8444838" y="8582407"/>
            <a:ext cx="4445100" cy="1269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231"/>
          <p:cNvSpPr/>
          <p:nvPr/>
        </p:nvSpPr>
        <p:spPr>
          <a:xfrm>
            <a:off x="13301133" y="8582407"/>
            <a:ext cx="4445100" cy="1269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A3B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0" name="Google Shape;800;p231"/>
          <p:cNvSpPr/>
          <p:nvPr/>
        </p:nvSpPr>
        <p:spPr>
          <a:xfrm>
            <a:off x="18157428" y="8582407"/>
            <a:ext cx="44451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231"/>
          <p:cNvSpPr/>
          <p:nvPr>
            <p:ph idx="2" type="pic"/>
          </p:nvPr>
        </p:nvSpPr>
        <p:spPr>
          <a:xfrm>
            <a:off x="8444838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2" name="Google Shape;802;p231"/>
          <p:cNvSpPr/>
          <p:nvPr>
            <p:ph idx="3" type="pic"/>
          </p:nvPr>
        </p:nvSpPr>
        <p:spPr>
          <a:xfrm>
            <a:off x="13301133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3" name="Google Shape;803;p231"/>
          <p:cNvSpPr/>
          <p:nvPr>
            <p:ph idx="4" type="pic"/>
          </p:nvPr>
        </p:nvSpPr>
        <p:spPr>
          <a:xfrm>
            <a:off x="18157427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4" name="Google Shape;804;p231"/>
          <p:cNvSpPr txBox="1"/>
          <p:nvPr>
            <p:ph idx="1" type="body"/>
          </p:nvPr>
        </p:nvSpPr>
        <p:spPr>
          <a:xfrm>
            <a:off x="1781372" y="4995562"/>
            <a:ext cx="44451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5" name="Google Shape;805;p231"/>
          <p:cNvSpPr txBox="1"/>
          <p:nvPr>
            <p:ph idx="5" type="body"/>
          </p:nvPr>
        </p:nvSpPr>
        <p:spPr>
          <a:xfrm>
            <a:off x="1781372" y="7844899"/>
            <a:ext cx="50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6" name="Google Shape;806;p231"/>
          <p:cNvSpPr txBox="1"/>
          <p:nvPr>
            <p:ph idx="6" type="body"/>
          </p:nvPr>
        </p:nvSpPr>
        <p:spPr>
          <a:xfrm>
            <a:off x="8444838" y="982958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7" name="Google Shape;807;p231"/>
          <p:cNvSpPr txBox="1"/>
          <p:nvPr>
            <p:ph idx="7" type="body"/>
          </p:nvPr>
        </p:nvSpPr>
        <p:spPr>
          <a:xfrm>
            <a:off x="8444838" y="914463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8" name="Google Shape;808;p231"/>
          <p:cNvSpPr txBox="1"/>
          <p:nvPr>
            <p:ph idx="8" type="body"/>
          </p:nvPr>
        </p:nvSpPr>
        <p:spPr>
          <a:xfrm>
            <a:off x="13301133" y="982539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9" name="Google Shape;809;p231"/>
          <p:cNvSpPr txBox="1"/>
          <p:nvPr>
            <p:ph idx="9" type="body"/>
          </p:nvPr>
        </p:nvSpPr>
        <p:spPr>
          <a:xfrm>
            <a:off x="13301133" y="914044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0" name="Google Shape;810;p231"/>
          <p:cNvSpPr txBox="1"/>
          <p:nvPr>
            <p:ph idx="13" type="body"/>
          </p:nvPr>
        </p:nvSpPr>
        <p:spPr>
          <a:xfrm>
            <a:off x="18157428" y="982120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1" name="Google Shape;811;p231"/>
          <p:cNvSpPr txBox="1"/>
          <p:nvPr>
            <p:ph idx="14" type="body"/>
          </p:nvPr>
        </p:nvSpPr>
        <p:spPr>
          <a:xfrm>
            <a:off x="18157428" y="913625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Main Slide Blank">
  <p:cSld name="101_Main Slide 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2"/>
          <p:cNvSpPr/>
          <p:nvPr/>
        </p:nvSpPr>
        <p:spPr>
          <a:xfrm>
            <a:off x="-1" y="-1"/>
            <a:ext cx="17862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232"/>
          <p:cNvSpPr txBox="1"/>
          <p:nvPr/>
        </p:nvSpPr>
        <p:spPr>
          <a:xfrm rot="-5400000">
            <a:off x="192885" y="6673812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32"/>
          <p:cNvSpPr/>
          <p:nvPr>
            <p:ph idx="2" type="pic"/>
          </p:nvPr>
        </p:nvSpPr>
        <p:spPr>
          <a:xfrm>
            <a:off x="1781571" y="-1"/>
            <a:ext cx="104103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16" name="Google Shape;816;p232"/>
          <p:cNvSpPr txBox="1"/>
          <p:nvPr>
            <p:ph idx="1" type="body"/>
          </p:nvPr>
        </p:nvSpPr>
        <p:spPr>
          <a:xfrm>
            <a:off x="14306136" y="2737313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7" name="Google Shape;817;p232"/>
          <p:cNvSpPr txBox="1"/>
          <p:nvPr>
            <p:ph idx="3" type="body"/>
          </p:nvPr>
        </p:nvSpPr>
        <p:spPr>
          <a:xfrm>
            <a:off x="14306136" y="6496514"/>
            <a:ext cx="8307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8" name="Google Shape;818;p232"/>
          <p:cNvSpPr txBox="1"/>
          <p:nvPr>
            <p:ph idx="4" type="body"/>
          </p:nvPr>
        </p:nvSpPr>
        <p:spPr>
          <a:xfrm>
            <a:off x="14294544" y="94390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9" name="Google Shape;819;p232"/>
          <p:cNvSpPr txBox="1"/>
          <p:nvPr>
            <p:ph idx="5" type="body"/>
          </p:nvPr>
        </p:nvSpPr>
        <p:spPr>
          <a:xfrm>
            <a:off x="14295520" y="94390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0" name="Google Shape;820;p232"/>
          <p:cNvSpPr txBox="1"/>
          <p:nvPr>
            <p:ph idx="6" type="body"/>
          </p:nvPr>
        </p:nvSpPr>
        <p:spPr>
          <a:xfrm>
            <a:off x="14295520" y="88416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1" name="Google Shape;821;p232"/>
          <p:cNvSpPr txBox="1"/>
          <p:nvPr>
            <p:ph idx="7" type="body"/>
          </p:nvPr>
        </p:nvSpPr>
        <p:spPr>
          <a:xfrm>
            <a:off x="21468062" y="88379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2" name="Google Shape;822;p232"/>
          <p:cNvSpPr txBox="1"/>
          <p:nvPr>
            <p:ph idx="8" type="body"/>
          </p:nvPr>
        </p:nvSpPr>
        <p:spPr>
          <a:xfrm>
            <a:off x="14294544" y="107843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3" name="Google Shape;823;p232"/>
          <p:cNvSpPr txBox="1"/>
          <p:nvPr>
            <p:ph idx="9" type="body"/>
          </p:nvPr>
        </p:nvSpPr>
        <p:spPr>
          <a:xfrm>
            <a:off x="14295520" y="10784336"/>
            <a:ext cx="63489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4" name="Google Shape;824;p232"/>
          <p:cNvSpPr txBox="1"/>
          <p:nvPr>
            <p:ph idx="13" type="body"/>
          </p:nvPr>
        </p:nvSpPr>
        <p:spPr>
          <a:xfrm>
            <a:off x="14295520" y="101869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5" name="Google Shape;825;p232"/>
          <p:cNvSpPr txBox="1"/>
          <p:nvPr>
            <p:ph idx="14" type="body"/>
          </p:nvPr>
        </p:nvSpPr>
        <p:spPr>
          <a:xfrm>
            <a:off x="21468062" y="101832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6" name="Google Shape;826;p232"/>
          <p:cNvSpPr txBox="1"/>
          <p:nvPr>
            <p:ph idx="15" type="body"/>
          </p:nvPr>
        </p:nvSpPr>
        <p:spPr>
          <a:xfrm>
            <a:off x="14295520" y="107852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in Slide Blank">
  <p:cSld name="19_Main Slide 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2"/>
          <p:cNvSpPr/>
          <p:nvPr>
            <p:ph idx="2" type="pic"/>
          </p:nvPr>
        </p:nvSpPr>
        <p:spPr>
          <a:xfrm>
            <a:off x="3805566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Main Slide Blank">
  <p:cSld name="102_Main Slide Blank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33"/>
          <p:cNvSpPr/>
          <p:nvPr>
            <p:ph idx="2" type="pic"/>
          </p:nvPr>
        </p:nvSpPr>
        <p:spPr>
          <a:xfrm>
            <a:off x="3262687" y="3715099"/>
            <a:ext cx="6705600" cy="6291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29" name="Google Shape;829;p233"/>
          <p:cNvSpPr txBox="1"/>
          <p:nvPr>
            <p:ph idx="1" type="body"/>
          </p:nvPr>
        </p:nvSpPr>
        <p:spPr>
          <a:xfrm>
            <a:off x="11925234" y="4540249"/>
            <a:ext cx="6705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0" name="Google Shape;830;p233"/>
          <p:cNvSpPr txBox="1"/>
          <p:nvPr>
            <p:ph idx="3" type="body"/>
          </p:nvPr>
        </p:nvSpPr>
        <p:spPr>
          <a:xfrm>
            <a:off x="11930438" y="8286750"/>
            <a:ext cx="9194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Main Slide Blank">
  <p:cSld name="103_Main Slide Blank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34"/>
          <p:cNvSpPr/>
          <p:nvPr>
            <p:ph idx="2" type="pic"/>
          </p:nvPr>
        </p:nvSpPr>
        <p:spPr>
          <a:xfrm>
            <a:off x="2407582" y="3415114"/>
            <a:ext cx="9067800" cy="6888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33" name="Google Shape;833;p234"/>
          <p:cNvSpPr txBox="1"/>
          <p:nvPr>
            <p:ph idx="1" type="body"/>
          </p:nvPr>
        </p:nvSpPr>
        <p:spPr>
          <a:xfrm>
            <a:off x="12943953" y="4283475"/>
            <a:ext cx="6700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4" name="Google Shape;834;p234"/>
          <p:cNvSpPr txBox="1"/>
          <p:nvPr>
            <p:ph idx="3" type="body"/>
          </p:nvPr>
        </p:nvSpPr>
        <p:spPr>
          <a:xfrm>
            <a:off x="12951089" y="8034964"/>
            <a:ext cx="91875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Main Slide Blank">
  <p:cSld name="104_Main Slide Blank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35"/>
          <p:cNvSpPr/>
          <p:nvPr>
            <p:ph idx="2" type="pic"/>
          </p:nvPr>
        </p:nvSpPr>
        <p:spPr>
          <a:xfrm>
            <a:off x="3461940" y="2781923"/>
            <a:ext cx="17462400" cy="32958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37" name="Google Shape;837;p235"/>
          <p:cNvSpPr txBox="1"/>
          <p:nvPr>
            <p:ph idx="1" type="body"/>
          </p:nvPr>
        </p:nvSpPr>
        <p:spPr>
          <a:xfrm>
            <a:off x="7601748" y="6349353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8" name="Google Shape;838;p235"/>
          <p:cNvSpPr txBox="1"/>
          <p:nvPr>
            <p:ph idx="3" type="body"/>
          </p:nvPr>
        </p:nvSpPr>
        <p:spPr>
          <a:xfrm>
            <a:off x="7611532" y="10100842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5_Main Slide Blank">
  <p:cSld name="105_Main Slide Blank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6"/>
          <p:cNvSpPr/>
          <p:nvPr>
            <p:ph idx="2" type="pic"/>
          </p:nvPr>
        </p:nvSpPr>
        <p:spPr>
          <a:xfrm>
            <a:off x="3156661" y="2411214"/>
            <a:ext cx="7848600" cy="888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41" name="Google Shape;841;p236"/>
          <p:cNvSpPr txBox="1"/>
          <p:nvPr>
            <p:ph idx="1" type="body"/>
          </p:nvPr>
        </p:nvSpPr>
        <p:spPr>
          <a:xfrm>
            <a:off x="12189145" y="4279898"/>
            <a:ext cx="6700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2" name="Google Shape;842;p236"/>
          <p:cNvSpPr txBox="1"/>
          <p:nvPr>
            <p:ph idx="3" type="body"/>
          </p:nvPr>
        </p:nvSpPr>
        <p:spPr>
          <a:xfrm>
            <a:off x="12196281" y="8031387"/>
            <a:ext cx="91875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6_Main Slide Blank">
  <p:cSld name="106_Main Slide Blank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37"/>
          <p:cNvSpPr/>
          <p:nvPr>
            <p:ph idx="2" type="pic"/>
          </p:nvPr>
        </p:nvSpPr>
        <p:spPr>
          <a:xfrm>
            <a:off x="1781373" y="1777999"/>
            <a:ext cx="22602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45" name="Google Shape;845;p237"/>
          <p:cNvSpPr txBox="1"/>
          <p:nvPr>
            <p:ph idx="1" type="body"/>
          </p:nvPr>
        </p:nvSpPr>
        <p:spPr>
          <a:xfrm>
            <a:off x="1781373" y="9405342"/>
            <a:ext cx="22605900" cy="25401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6" name="Google Shape;846;p237"/>
          <p:cNvSpPr txBox="1"/>
          <p:nvPr>
            <p:ph idx="3" type="body"/>
          </p:nvPr>
        </p:nvSpPr>
        <p:spPr>
          <a:xfrm>
            <a:off x="3181796" y="10196456"/>
            <a:ext cx="742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01" showMasterSp="0">
  <p:cSld name="1_Slide 01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38"/>
          <p:cNvSpPr txBox="1"/>
          <p:nvPr>
            <p:ph idx="1" type="body"/>
          </p:nvPr>
        </p:nvSpPr>
        <p:spPr>
          <a:xfrm>
            <a:off x="380999" y="381000"/>
            <a:ext cx="23622000" cy="129540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9" name="Google Shape;849;p238"/>
          <p:cNvSpPr txBox="1"/>
          <p:nvPr>
            <p:ph idx="2" type="body"/>
          </p:nvPr>
        </p:nvSpPr>
        <p:spPr>
          <a:xfrm>
            <a:off x="6523608" y="5025118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0" name="Google Shape;850;p238"/>
          <p:cNvSpPr txBox="1"/>
          <p:nvPr>
            <p:ph idx="3" type="body"/>
          </p:nvPr>
        </p:nvSpPr>
        <p:spPr>
          <a:xfrm>
            <a:off x="10310808" y="8316912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7_Main Slide Blank">
  <p:cSld name="107_Main Slide Blank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9"/>
          <p:cNvSpPr/>
          <p:nvPr>
            <p:ph idx="2" type="pic"/>
          </p:nvPr>
        </p:nvSpPr>
        <p:spPr>
          <a:xfrm>
            <a:off x="10159999" y="-1"/>
            <a:ext cx="5079900" cy="13716000"/>
          </a:xfrm>
          <a:prstGeom prst="rect">
            <a:avLst/>
          </a:prstGeom>
          <a:solidFill>
            <a:srgbClr val="6C717A"/>
          </a:solidFill>
          <a:ln>
            <a:noFill/>
          </a:ln>
        </p:spPr>
      </p:sp>
      <p:sp>
        <p:nvSpPr>
          <p:cNvPr id="853" name="Google Shape;853;p239"/>
          <p:cNvSpPr/>
          <p:nvPr>
            <p:ph idx="3" type="pic"/>
          </p:nvPr>
        </p:nvSpPr>
        <p:spPr>
          <a:xfrm>
            <a:off x="5079999" y="-1"/>
            <a:ext cx="5079900" cy="13716000"/>
          </a:xfrm>
          <a:prstGeom prst="rect">
            <a:avLst/>
          </a:prstGeom>
          <a:solidFill>
            <a:srgbClr val="545960"/>
          </a:solidFill>
          <a:ln>
            <a:noFill/>
          </a:ln>
        </p:spPr>
      </p:sp>
      <p:sp>
        <p:nvSpPr>
          <p:cNvPr id="854" name="Google Shape;854;p239"/>
          <p:cNvSpPr/>
          <p:nvPr>
            <p:ph idx="4" type="pic"/>
          </p:nvPr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383D43"/>
          </a:solidFill>
          <a:ln>
            <a:noFill/>
          </a:ln>
        </p:spPr>
      </p:sp>
      <p:sp>
        <p:nvSpPr>
          <p:cNvPr id="855" name="Google Shape;855;p239"/>
          <p:cNvSpPr txBox="1"/>
          <p:nvPr>
            <p:ph idx="1" type="body"/>
          </p:nvPr>
        </p:nvSpPr>
        <p:spPr>
          <a:xfrm>
            <a:off x="-1" y="0"/>
            <a:ext cx="15240000" cy="13716000"/>
          </a:xfrm>
          <a:prstGeom prst="rect">
            <a:avLst/>
          </a:prstGeom>
          <a:solidFill>
            <a:srgbClr val="A0A7B2">
              <a:alpha val="4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6" name="Google Shape;856;p239"/>
          <p:cNvSpPr txBox="1"/>
          <p:nvPr>
            <p:ph idx="5" type="body"/>
          </p:nvPr>
        </p:nvSpPr>
        <p:spPr>
          <a:xfrm>
            <a:off x="16374111" y="4279898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7" name="Google Shape;857;p239"/>
          <p:cNvSpPr txBox="1"/>
          <p:nvPr>
            <p:ph idx="6" type="body"/>
          </p:nvPr>
        </p:nvSpPr>
        <p:spPr>
          <a:xfrm>
            <a:off x="16383895" y="8039007"/>
            <a:ext cx="66834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8" name="Google Shape;858;p239"/>
          <p:cNvSpPr txBox="1"/>
          <p:nvPr>
            <p:ph idx="7" type="body"/>
          </p:nvPr>
        </p:nvSpPr>
        <p:spPr>
          <a:xfrm>
            <a:off x="1316626" y="7014001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9" name="Google Shape;859;p239"/>
          <p:cNvSpPr txBox="1"/>
          <p:nvPr>
            <p:ph idx="8" type="body"/>
          </p:nvPr>
        </p:nvSpPr>
        <p:spPr>
          <a:xfrm>
            <a:off x="1316626" y="6329044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0" name="Google Shape;860;p239"/>
          <p:cNvSpPr txBox="1"/>
          <p:nvPr>
            <p:ph idx="9" type="body"/>
          </p:nvPr>
        </p:nvSpPr>
        <p:spPr>
          <a:xfrm>
            <a:off x="6303776" y="7004475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1" name="Google Shape;861;p239"/>
          <p:cNvSpPr txBox="1"/>
          <p:nvPr>
            <p:ph idx="13" type="body"/>
          </p:nvPr>
        </p:nvSpPr>
        <p:spPr>
          <a:xfrm>
            <a:off x="6303776" y="6319518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2" name="Google Shape;862;p239"/>
          <p:cNvSpPr txBox="1"/>
          <p:nvPr>
            <p:ph idx="14" type="body"/>
          </p:nvPr>
        </p:nvSpPr>
        <p:spPr>
          <a:xfrm>
            <a:off x="11290926" y="7004475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3" name="Google Shape;863;p239"/>
          <p:cNvSpPr txBox="1"/>
          <p:nvPr>
            <p:ph idx="15" type="body"/>
          </p:nvPr>
        </p:nvSpPr>
        <p:spPr>
          <a:xfrm>
            <a:off x="11290926" y="6319518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8_Main Slide Blank">
  <p:cSld name="108_Main Slide Blank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40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66" name="Google Shape;866;p240"/>
          <p:cNvSpPr txBox="1"/>
          <p:nvPr>
            <p:ph idx="1" type="body"/>
          </p:nvPr>
        </p:nvSpPr>
        <p:spPr>
          <a:xfrm>
            <a:off x="1781373" y="1741800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7" name="Google Shape;867;p240"/>
          <p:cNvSpPr txBox="1"/>
          <p:nvPr>
            <p:ph idx="3" type="body"/>
          </p:nvPr>
        </p:nvSpPr>
        <p:spPr>
          <a:xfrm>
            <a:off x="1781373" y="5033594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9_Main Slide Blank">
  <p:cSld name="109_Main Slide Blank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41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0" name="Google Shape;870;p241"/>
          <p:cNvSpPr txBox="1"/>
          <p:nvPr>
            <p:ph idx="1" type="body"/>
          </p:nvPr>
        </p:nvSpPr>
        <p:spPr>
          <a:xfrm>
            <a:off x="1781373" y="6857999"/>
            <a:ext cx="5079900" cy="5079900"/>
          </a:xfrm>
          <a:prstGeom prst="rect">
            <a:avLst/>
          </a:prstGeom>
          <a:gradFill>
            <a:gsLst>
              <a:gs pos="0">
                <a:srgbClr val="F0CB60"/>
              </a:gs>
              <a:gs pos="100000">
                <a:srgbClr val="F295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1" name="Google Shape;871;p241"/>
          <p:cNvSpPr txBox="1"/>
          <p:nvPr>
            <p:ph idx="3" type="body"/>
          </p:nvPr>
        </p:nvSpPr>
        <p:spPr>
          <a:xfrm>
            <a:off x="1781373" y="1747241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2" name="Google Shape;872;p241"/>
          <p:cNvSpPr txBox="1"/>
          <p:nvPr>
            <p:ph idx="4" type="body"/>
          </p:nvPr>
        </p:nvSpPr>
        <p:spPr>
          <a:xfrm>
            <a:off x="14294544" y="2636242"/>
            <a:ext cx="8307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3" name="Google Shape;873;p241"/>
          <p:cNvSpPr txBox="1"/>
          <p:nvPr>
            <p:ph idx="5" type="body"/>
          </p:nvPr>
        </p:nvSpPr>
        <p:spPr>
          <a:xfrm>
            <a:off x="2335734" y="9657823"/>
            <a:ext cx="39714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4" name="Google Shape;874;p241"/>
          <p:cNvSpPr txBox="1"/>
          <p:nvPr>
            <p:ph idx="6" type="body"/>
          </p:nvPr>
        </p:nvSpPr>
        <p:spPr>
          <a:xfrm>
            <a:off x="2335734" y="8972867"/>
            <a:ext cx="3971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5" name="Google Shape;875;p241"/>
          <p:cNvSpPr txBox="1"/>
          <p:nvPr>
            <p:ph idx="7" type="body"/>
          </p:nvPr>
        </p:nvSpPr>
        <p:spPr>
          <a:xfrm>
            <a:off x="4000773" y="765069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0_Main Slide Blank">
  <p:cSld name="110_Main Slide Blank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42"/>
          <p:cNvSpPr/>
          <p:nvPr>
            <p:ph idx="2" type="pic"/>
          </p:nvPr>
        </p:nvSpPr>
        <p:spPr>
          <a:xfrm>
            <a:off x="10227203" y="-7343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8" name="Google Shape;878;p242"/>
          <p:cNvSpPr/>
          <p:nvPr>
            <p:ph idx="3" type="pic"/>
          </p:nvPr>
        </p:nvSpPr>
        <p:spPr>
          <a:xfrm>
            <a:off x="5020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9" name="Google Shape;879;p242"/>
          <p:cNvSpPr/>
          <p:nvPr>
            <p:ph idx="4" type="pic"/>
          </p:nvPr>
        </p:nvSpPr>
        <p:spPr>
          <a:xfrm>
            <a:off x="15434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80" name="Google Shape;880;p242"/>
          <p:cNvSpPr txBox="1"/>
          <p:nvPr>
            <p:ph idx="1" type="body"/>
          </p:nvPr>
        </p:nvSpPr>
        <p:spPr>
          <a:xfrm>
            <a:off x="1781373" y="1716482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1" name="Google Shape;881;p242"/>
          <p:cNvSpPr txBox="1"/>
          <p:nvPr>
            <p:ph idx="5" type="body"/>
          </p:nvPr>
        </p:nvSpPr>
        <p:spPr>
          <a:xfrm rot="-5400000">
            <a:off x="10210855" y="10765101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2" name="Google Shape;882;p242"/>
          <p:cNvSpPr txBox="1"/>
          <p:nvPr>
            <p:ph idx="6" type="body"/>
          </p:nvPr>
        </p:nvSpPr>
        <p:spPr>
          <a:xfrm rot="-5400000">
            <a:off x="9594129" y="10701951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3" name="Google Shape;883;p242"/>
          <p:cNvSpPr txBox="1"/>
          <p:nvPr>
            <p:ph idx="7" type="body"/>
          </p:nvPr>
        </p:nvSpPr>
        <p:spPr>
          <a:xfrm rot="-5400000">
            <a:off x="20629853" y="10765101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4" name="Google Shape;884;p242"/>
          <p:cNvSpPr txBox="1"/>
          <p:nvPr>
            <p:ph idx="8" type="body"/>
          </p:nvPr>
        </p:nvSpPr>
        <p:spPr>
          <a:xfrm rot="-5400000">
            <a:off x="20013127" y="10701951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5" name="Google Shape;885;p242"/>
          <p:cNvSpPr txBox="1"/>
          <p:nvPr>
            <p:ph idx="9" type="body"/>
          </p:nvPr>
        </p:nvSpPr>
        <p:spPr>
          <a:xfrm rot="-5400000">
            <a:off x="15422056" y="3902867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6" name="Google Shape;886;p242"/>
          <p:cNvSpPr txBox="1"/>
          <p:nvPr>
            <p:ph idx="13" type="body"/>
          </p:nvPr>
        </p:nvSpPr>
        <p:spPr>
          <a:xfrm rot="-5400000">
            <a:off x="14805330" y="3839717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Main Slide Blank">
  <p:cSld name="56_Main Slide 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4"/>
          <p:cNvSpPr/>
          <p:nvPr>
            <p:ph idx="2" type="pic"/>
          </p:nvPr>
        </p:nvSpPr>
        <p:spPr>
          <a:xfrm>
            <a:off x="8127999" y="0"/>
            <a:ext cx="81279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1_Main Slide Blank">
  <p:cSld name="111_Main Slide Blank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3"/>
          <p:cNvSpPr/>
          <p:nvPr>
            <p:ph idx="2" type="pic"/>
          </p:nvPr>
        </p:nvSpPr>
        <p:spPr>
          <a:xfrm>
            <a:off x="6984801" y="0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89" name="Google Shape;889;p243"/>
          <p:cNvSpPr/>
          <p:nvPr>
            <p:ph idx="3" type="pic"/>
          </p:nvPr>
        </p:nvSpPr>
        <p:spPr>
          <a:xfrm>
            <a:off x="1781373" y="6858396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0" name="Google Shape;890;p243"/>
          <p:cNvSpPr/>
          <p:nvPr>
            <p:ph idx="4" type="pic"/>
          </p:nvPr>
        </p:nvSpPr>
        <p:spPr>
          <a:xfrm>
            <a:off x="12191999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1" name="Google Shape;891;p243"/>
          <p:cNvSpPr/>
          <p:nvPr>
            <p:ph idx="5" type="pic"/>
          </p:nvPr>
        </p:nvSpPr>
        <p:spPr>
          <a:xfrm>
            <a:off x="17395427" y="-1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2" name="Google Shape;892;p243"/>
          <p:cNvSpPr txBox="1"/>
          <p:nvPr>
            <p:ph idx="1" type="body"/>
          </p:nvPr>
        </p:nvSpPr>
        <p:spPr>
          <a:xfrm>
            <a:off x="1909029" y="418484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3" name="Google Shape;893;p243"/>
          <p:cNvSpPr txBox="1"/>
          <p:nvPr>
            <p:ph idx="6" type="body"/>
          </p:nvPr>
        </p:nvSpPr>
        <p:spPr>
          <a:xfrm>
            <a:off x="1909029" y="34998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4" name="Google Shape;894;p243"/>
          <p:cNvSpPr txBox="1"/>
          <p:nvPr>
            <p:ph idx="7" type="body"/>
          </p:nvPr>
        </p:nvSpPr>
        <p:spPr>
          <a:xfrm>
            <a:off x="4063449" y="21805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5" name="Google Shape;895;p243"/>
          <p:cNvSpPr txBox="1"/>
          <p:nvPr>
            <p:ph idx="8" type="body"/>
          </p:nvPr>
        </p:nvSpPr>
        <p:spPr>
          <a:xfrm>
            <a:off x="12321390" y="418484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6" name="Google Shape;896;p243"/>
          <p:cNvSpPr txBox="1"/>
          <p:nvPr>
            <p:ph idx="9" type="body"/>
          </p:nvPr>
        </p:nvSpPr>
        <p:spPr>
          <a:xfrm>
            <a:off x="12321390" y="34998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7" name="Google Shape;897;p243"/>
          <p:cNvSpPr txBox="1"/>
          <p:nvPr>
            <p:ph idx="13" type="body"/>
          </p:nvPr>
        </p:nvSpPr>
        <p:spPr>
          <a:xfrm>
            <a:off x="14475810" y="21805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8" name="Google Shape;898;p243"/>
          <p:cNvSpPr txBox="1"/>
          <p:nvPr>
            <p:ph idx="14" type="body"/>
          </p:nvPr>
        </p:nvSpPr>
        <p:spPr>
          <a:xfrm>
            <a:off x="7118393" y="1103941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9" name="Google Shape;899;p243"/>
          <p:cNvSpPr txBox="1"/>
          <p:nvPr>
            <p:ph idx="15" type="body"/>
          </p:nvPr>
        </p:nvSpPr>
        <p:spPr>
          <a:xfrm>
            <a:off x="7118393" y="1035445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0" name="Google Shape;900;p243"/>
          <p:cNvSpPr txBox="1"/>
          <p:nvPr>
            <p:ph idx="16" type="body"/>
          </p:nvPr>
        </p:nvSpPr>
        <p:spPr>
          <a:xfrm>
            <a:off x="9272813" y="903509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1" name="Google Shape;901;p243"/>
          <p:cNvSpPr txBox="1"/>
          <p:nvPr>
            <p:ph idx="17" type="body"/>
          </p:nvPr>
        </p:nvSpPr>
        <p:spPr>
          <a:xfrm>
            <a:off x="17530754" y="1103941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2" name="Google Shape;902;p243"/>
          <p:cNvSpPr txBox="1"/>
          <p:nvPr>
            <p:ph idx="18" type="body"/>
          </p:nvPr>
        </p:nvSpPr>
        <p:spPr>
          <a:xfrm>
            <a:off x="17530754" y="1035445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3" name="Google Shape;903;p243"/>
          <p:cNvSpPr txBox="1"/>
          <p:nvPr>
            <p:ph idx="19" type="body"/>
          </p:nvPr>
        </p:nvSpPr>
        <p:spPr>
          <a:xfrm>
            <a:off x="19685174" y="903509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2_Main Slide Blank">
  <p:cSld name="112_Main Slide Blank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44"/>
          <p:cNvSpPr/>
          <p:nvPr>
            <p:ph idx="2" type="pic"/>
          </p:nvPr>
        </p:nvSpPr>
        <p:spPr>
          <a:xfrm>
            <a:off x="12191801" y="0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06" name="Google Shape;906;p244"/>
          <p:cNvSpPr/>
          <p:nvPr>
            <p:ph idx="3" type="pic"/>
          </p:nvPr>
        </p:nvSpPr>
        <p:spPr>
          <a:xfrm>
            <a:off x="-398" y="6857999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07" name="Google Shape;907;p244"/>
          <p:cNvSpPr txBox="1"/>
          <p:nvPr>
            <p:ph idx="1" type="body"/>
          </p:nvPr>
        </p:nvSpPr>
        <p:spPr>
          <a:xfrm>
            <a:off x="1942058" y="3684936"/>
            <a:ext cx="83079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8" name="Google Shape;908;p244"/>
          <p:cNvSpPr txBox="1"/>
          <p:nvPr>
            <p:ph idx="4" type="body"/>
          </p:nvPr>
        </p:nvSpPr>
        <p:spPr>
          <a:xfrm>
            <a:off x="1942058" y="2999979"/>
            <a:ext cx="8307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9" name="Google Shape;909;p244"/>
          <p:cNvSpPr txBox="1"/>
          <p:nvPr>
            <p:ph idx="5" type="body"/>
          </p:nvPr>
        </p:nvSpPr>
        <p:spPr>
          <a:xfrm>
            <a:off x="5785688" y="168061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0" name="Google Shape;910;p244"/>
          <p:cNvSpPr txBox="1"/>
          <p:nvPr>
            <p:ph idx="6" type="body"/>
          </p:nvPr>
        </p:nvSpPr>
        <p:spPr>
          <a:xfrm>
            <a:off x="14134058" y="10544518"/>
            <a:ext cx="83079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1" name="Google Shape;911;p244"/>
          <p:cNvSpPr txBox="1"/>
          <p:nvPr>
            <p:ph idx="7" type="body"/>
          </p:nvPr>
        </p:nvSpPr>
        <p:spPr>
          <a:xfrm>
            <a:off x="14134058" y="9859561"/>
            <a:ext cx="8307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2" name="Google Shape;912;p244"/>
          <p:cNvSpPr txBox="1"/>
          <p:nvPr>
            <p:ph idx="8" type="body"/>
          </p:nvPr>
        </p:nvSpPr>
        <p:spPr>
          <a:xfrm>
            <a:off x="17977688" y="854019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Main Slide Blank">
  <p:cSld name="59_Main Slide Blank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5"/>
          <p:cNvSpPr/>
          <p:nvPr/>
        </p:nvSpPr>
        <p:spPr>
          <a:xfrm>
            <a:off x="13592412" y="8898565"/>
            <a:ext cx="1143000" cy="1143000"/>
          </a:xfrm>
          <a:prstGeom prst="ellipse">
            <a:avLst/>
          </a:prstGeom>
          <a:solidFill>
            <a:srgbClr val="C8CBD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Google Shape;915;p245"/>
          <p:cNvSpPr/>
          <p:nvPr/>
        </p:nvSpPr>
        <p:spPr>
          <a:xfrm>
            <a:off x="13592412" y="6286500"/>
            <a:ext cx="1143000" cy="1143000"/>
          </a:xfrm>
          <a:prstGeom prst="ellipse">
            <a:avLst/>
          </a:prstGeom>
          <a:solidFill>
            <a:srgbClr val="6A6E7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245"/>
          <p:cNvSpPr/>
          <p:nvPr/>
        </p:nvSpPr>
        <p:spPr>
          <a:xfrm>
            <a:off x="13592412" y="3674434"/>
            <a:ext cx="1143000" cy="11430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245"/>
          <p:cNvSpPr txBox="1"/>
          <p:nvPr>
            <p:ph idx="1" type="body"/>
          </p:nvPr>
        </p:nvSpPr>
        <p:spPr>
          <a:xfrm>
            <a:off x="4249299" y="54482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8" name="Google Shape;918;p245"/>
          <p:cNvSpPr txBox="1"/>
          <p:nvPr>
            <p:ph idx="2" type="body"/>
          </p:nvPr>
        </p:nvSpPr>
        <p:spPr>
          <a:xfrm>
            <a:off x="15551171" y="4143529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9" name="Google Shape;919;p245"/>
          <p:cNvSpPr txBox="1"/>
          <p:nvPr>
            <p:ph idx="3" type="body"/>
          </p:nvPr>
        </p:nvSpPr>
        <p:spPr>
          <a:xfrm>
            <a:off x="15551171" y="34585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0" name="Google Shape;920;p245"/>
          <p:cNvSpPr txBox="1"/>
          <p:nvPr>
            <p:ph idx="4" type="body"/>
          </p:nvPr>
        </p:nvSpPr>
        <p:spPr>
          <a:xfrm>
            <a:off x="15551171" y="6755594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1" name="Google Shape;921;p245"/>
          <p:cNvSpPr txBox="1"/>
          <p:nvPr>
            <p:ph idx="5" type="body"/>
          </p:nvPr>
        </p:nvSpPr>
        <p:spPr>
          <a:xfrm>
            <a:off x="15551171" y="607063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2" name="Google Shape;922;p245"/>
          <p:cNvSpPr txBox="1"/>
          <p:nvPr>
            <p:ph idx="6" type="body"/>
          </p:nvPr>
        </p:nvSpPr>
        <p:spPr>
          <a:xfrm>
            <a:off x="15551171" y="9375279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3" name="Google Shape;923;p245"/>
          <p:cNvSpPr txBox="1"/>
          <p:nvPr>
            <p:ph idx="7" type="body"/>
          </p:nvPr>
        </p:nvSpPr>
        <p:spPr>
          <a:xfrm>
            <a:off x="15551171" y="869032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4" name="Google Shape;924;p245"/>
          <p:cNvSpPr txBox="1"/>
          <p:nvPr>
            <p:ph idx="8" type="body"/>
          </p:nvPr>
        </p:nvSpPr>
        <p:spPr>
          <a:xfrm>
            <a:off x="13843312" y="375637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5" name="Google Shape;925;p245"/>
          <p:cNvSpPr txBox="1"/>
          <p:nvPr>
            <p:ph idx="9" type="body"/>
          </p:nvPr>
        </p:nvSpPr>
        <p:spPr>
          <a:xfrm>
            <a:off x="13843312" y="636367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6" name="Google Shape;926;p245"/>
          <p:cNvSpPr txBox="1"/>
          <p:nvPr>
            <p:ph idx="13" type="body"/>
          </p:nvPr>
        </p:nvSpPr>
        <p:spPr>
          <a:xfrm>
            <a:off x="13843312" y="8977974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Main Slide Blank">
  <p:cSld name="60_Main Slide Blank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46"/>
          <p:cNvSpPr txBox="1"/>
          <p:nvPr>
            <p:ph idx="1" type="body"/>
          </p:nvPr>
        </p:nvSpPr>
        <p:spPr>
          <a:xfrm>
            <a:off x="11616608" y="5439293"/>
            <a:ext cx="8903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9" name="Google Shape;929;p246"/>
          <p:cNvSpPr txBox="1"/>
          <p:nvPr>
            <p:ph idx="2" type="body"/>
          </p:nvPr>
        </p:nvSpPr>
        <p:spPr>
          <a:xfrm>
            <a:off x="3843101" y="3710851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0" name="Google Shape;930;p246"/>
          <p:cNvSpPr txBox="1"/>
          <p:nvPr>
            <p:ph idx="3" type="body"/>
          </p:nvPr>
        </p:nvSpPr>
        <p:spPr>
          <a:xfrm>
            <a:off x="3843101" y="3025894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1" name="Google Shape;931;p246"/>
          <p:cNvSpPr txBox="1"/>
          <p:nvPr>
            <p:ph idx="4" type="body"/>
          </p:nvPr>
        </p:nvSpPr>
        <p:spPr>
          <a:xfrm>
            <a:off x="3843101" y="6757772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2" name="Google Shape;932;p246"/>
          <p:cNvSpPr txBox="1"/>
          <p:nvPr>
            <p:ph idx="5" type="body"/>
          </p:nvPr>
        </p:nvSpPr>
        <p:spPr>
          <a:xfrm>
            <a:off x="3843101" y="6072815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3" name="Google Shape;933;p246"/>
          <p:cNvSpPr txBox="1"/>
          <p:nvPr>
            <p:ph idx="6" type="body"/>
          </p:nvPr>
        </p:nvSpPr>
        <p:spPr>
          <a:xfrm>
            <a:off x="3843102" y="9806732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4" name="Google Shape;934;p246"/>
          <p:cNvSpPr txBox="1"/>
          <p:nvPr>
            <p:ph idx="7" type="body"/>
          </p:nvPr>
        </p:nvSpPr>
        <p:spPr>
          <a:xfrm>
            <a:off x="3843102" y="9121775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5" name="Google Shape;935;p246"/>
          <p:cNvSpPr txBox="1"/>
          <p:nvPr>
            <p:ph idx="8" type="body"/>
          </p:nvPr>
        </p:nvSpPr>
        <p:spPr>
          <a:xfrm>
            <a:off x="8751751" y="292206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6" name="Google Shape;936;p246"/>
          <p:cNvSpPr txBox="1"/>
          <p:nvPr>
            <p:ph idx="9" type="body"/>
          </p:nvPr>
        </p:nvSpPr>
        <p:spPr>
          <a:xfrm>
            <a:off x="8753889" y="596794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7" name="Google Shape;937;p246"/>
          <p:cNvSpPr txBox="1"/>
          <p:nvPr>
            <p:ph idx="13" type="body"/>
          </p:nvPr>
        </p:nvSpPr>
        <p:spPr>
          <a:xfrm>
            <a:off x="8756027" y="90138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Main Slide Blank">
  <p:cSld name="61_Main Slide Blank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47"/>
          <p:cNvSpPr/>
          <p:nvPr/>
        </p:nvSpPr>
        <p:spPr>
          <a:xfrm>
            <a:off x="14589909" y="5334000"/>
            <a:ext cx="50559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Google Shape;940;p247"/>
          <p:cNvSpPr txBox="1"/>
          <p:nvPr>
            <p:ph idx="1" type="body"/>
          </p:nvPr>
        </p:nvSpPr>
        <p:spPr>
          <a:xfrm>
            <a:off x="4727206" y="4279899"/>
            <a:ext cx="7433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1" name="Google Shape;941;p247"/>
          <p:cNvSpPr txBox="1"/>
          <p:nvPr>
            <p:ph idx="2" type="body"/>
          </p:nvPr>
        </p:nvSpPr>
        <p:spPr>
          <a:xfrm>
            <a:off x="4738082" y="8039008"/>
            <a:ext cx="7422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2" name="Google Shape;942;p247"/>
          <p:cNvSpPr txBox="1"/>
          <p:nvPr>
            <p:ph idx="3" type="body"/>
          </p:nvPr>
        </p:nvSpPr>
        <p:spPr>
          <a:xfrm>
            <a:off x="15462981" y="3677478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3" name="Google Shape;943;p247"/>
          <p:cNvSpPr txBox="1"/>
          <p:nvPr>
            <p:ph idx="4" type="body"/>
          </p:nvPr>
        </p:nvSpPr>
        <p:spPr>
          <a:xfrm>
            <a:off x="15462981" y="299252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4" name="Google Shape;944;p247"/>
          <p:cNvSpPr txBox="1"/>
          <p:nvPr>
            <p:ph idx="5" type="body"/>
          </p:nvPr>
        </p:nvSpPr>
        <p:spPr>
          <a:xfrm>
            <a:off x="15469331" y="167388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5" name="Google Shape;945;p247"/>
          <p:cNvSpPr txBox="1"/>
          <p:nvPr>
            <p:ph idx="6" type="body"/>
          </p:nvPr>
        </p:nvSpPr>
        <p:spPr>
          <a:xfrm>
            <a:off x="15462981" y="76058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6" name="Google Shape;946;p247"/>
          <p:cNvSpPr txBox="1"/>
          <p:nvPr>
            <p:ph idx="7" type="body"/>
          </p:nvPr>
        </p:nvSpPr>
        <p:spPr>
          <a:xfrm>
            <a:off x="15462981" y="69209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7" name="Google Shape;947;p247"/>
          <p:cNvSpPr txBox="1"/>
          <p:nvPr>
            <p:ph idx="8" type="body"/>
          </p:nvPr>
        </p:nvSpPr>
        <p:spPr>
          <a:xfrm>
            <a:off x="15469331" y="56022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8" name="Google Shape;948;p247"/>
          <p:cNvSpPr txBox="1"/>
          <p:nvPr>
            <p:ph idx="9" type="body"/>
          </p:nvPr>
        </p:nvSpPr>
        <p:spPr>
          <a:xfrm>
            <a:off x="15462981" y="11549209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9" name="Google Shape;949;p247"/>
          <p:cNvSpPr txBox="1"/>
          <p:nvPr>
            <p:ph idx="13" type="body"/>
          </p:nvPr>
        </p:nvSpPr>
        <p:spPr>
          <a:xfrm>
            <a:off x="15462981" y="1086425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0" name="Google Shape;950;p247"/>
          <p:cNvSpPr txBox="1"/>
          <p:nvPr>
            <p:ph idx="14" type="body"/>
          </p:nvPr>
        </p:nvSpPr>
        <p:spPr>
          <a:xfrm>
            <a:off x="15469331" y="954561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3_Main Slide Blank">
  <p:cSld name="113_Main Slide Blank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48"/>
          <p:cNvSpPr/>
          <p:nvPr>
            <p:ph idx="2" type="pic"/>
          </p:nvPr>
        </p:nvSpPr>
        <p:spPr>
          <a:xfrm>
            <a:off x="12444741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3" name="Google Shape;953;p248"/>
          <p:cNvSpPr/>
          <p:nvPr>
            <p:ph idx="3" type="pic"/>
          </p:nvPr>
        </p:nvSpPr>
        <p:spPr>
          <a:xfrm>
            <a:off x="17776427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4" name="Google Shape;954;p248"/>
          <p:cNvSpPr txBox="1"/>
          <p:nvPr>
            <p:ph idx="1" type="body"/>
          </p:nvPr>
        </p:nvSpPr>
        <p:spPr>
          <a:xfrm>
            <a:off x="12444743" y="1777999"/>
            <a:ext cx="4826100" cy="10160100"/>
          </a:xfrm>
          <a:prstGeom prst="rect">
            <a:avLst/>
          </a:prstGeom>
          <a:gradFill>
            <a:gsLst>
              <a:gs pos="0">
                <a:srgbClr val="F7CE5B">
                  <a:alpha val="80000"/>
                </a:srgbClr>
              </a:gs>
              <a:gs pos="100000">
                <a:srgbClr val="F394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5" name="Google Shape;955;p248"/>
          <p:cNvSpPr txBox="1"/>
          <p:nvPr>
            <p:ph idx="4" type="body"/>
          </p:nvPr>
        </p:nvSpPr>
        <p:spPr>
          <a:xfrm>
            <a:off x="17776427" y="1785342"/>
            <a:ext cx="4826100" cy="101601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6" name="Google Shape;956;p248"/>
          <p:cNvSpPr txBox="1"/>
          <p:nvPr>
            <p:ph idx="5" type="body"/>
          </p:nvPr>
        </p:nvSpPr>
        <p:spPr>
          <a:xfrm>
            <a:off x="13202810" y="750003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7" name="Google Shape;957;p248"/>
          <p:cNvSpPr txBox="1"/>
          <p:nvPr>
            <p:ph idx="6" type="body"/>
          </p:nvPr>
        </p:nvSpPr>
        <p:spPr>
          <a:xfrm>
            <a:off x="13202810" y="68150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8" name="Google Shape;958;p248"/>
          <p:cNvSpPr txBox="1"/>
          <p:nvPr>
            <p:ph idx="7" type="body"/>
          </p:nvPr>
        </p:nvSpPr>
        <p:spPr>
          <a:xfrm>
            <a:off x="14541693" y="573048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9" name="Google Shape;959;p248"/>
          <p:cNvSpPr txBox="1"/>
          <p:nvPr>
            <p:ph idx="8" type="body"/>
          </p:nvPr>
        </p:nvSpPr>
        <p:spPr>
          <a:xfrm>
            <a:off x="18534495" y="750003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0" name="Google Shape;960;p248"/>
          <p:cNvSpPr txBox="1"/>
          <p:nvPr>
            <p:ph idx="9" type="body"/>
          </p:nvPr>
        </p:nvSpPr>
        <p:spPr>
          <a:xfrm>
            <a:off x="18534495" y="68150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1" name="Google Shape;961;p248"/>
          <p:cNvSpPr txBox="1"/>
          <p:nvPr>
            <p:ph idx="13" type="body"/>
          </p:nvPr>
        </p:nvSpPr>
        <p:spPr>
          <a:xfrm>
            <a:off x="19873378" y="573048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2" name="Google Shape;962;p248"/>
          <p:cNvSpPr txBox="1"/>
          <p:nvPr>
            <p:ph idx="14" type="body"/>
          </p:nvPr>
        </p:nvSpPr>
        <p:spPr>
          <a:xfrm>
            <a:off x="1775919" y="427989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3" name="Google Shape;963;p248"/>
          <p:cNvSpPr txBox="1"/>
          <p:nvPr>
            <p:ph idx="15" type="body"/>
          </p:nvPr>
        </p:nvSpPr>
        <p:spPr>
          <a:xfrm>
            <a:off x="1785703" y="8031388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4_Main Slide Blank">
  <p:cSld name="114_Main Slide Blank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49"/>
          <p:cNvSpPr txBox="1"/>
          <p:nvPr>
            <p:ph idx="1" type="body"/>
          </p:nvPr>
        </p:nvSpPr>
        <p:spPr>
          <a:xfrm>
            <a:off x="13656277" y="4899752"/>
            <a:ext cx="8946300" cy="17244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6" name="Google Shape;966;p249"/>
          <p:cNvSpPr/>
          <p:nvPr>
            <p:ph idx="2" type="pic"/>
          </p:nvPr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67" name="Google Shape;967;p249"/>
          <p:cNvSpPr txBox="1"/>
          <p:nvPr/>
        </p:nvSpPr>
        <p:spPr>
          <a:xfrm>
            <a:off x="13025090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49"/>
          <p:cNvSpPr txBox="1"/>
          <p:nvPr>
            <p:ph idx="3" type="body"/>
          </p:nvPr>
        </p:nvSpPr>
        <p:spPr>
          <a:xfrm>
            <a:off x="11243717" y="839655"/>
            <a:ext cx="2159100" cy="63600"/>
          </a:xfrm>
          <a:prstGeom prst="rect">
            <a:avLst/>
          </a:prstGeom>
          <a:solidFill>
            <a:srgbClr val="72CDC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9" name="Google Shape;969;p249"/>
          <p:cNvSpPr txBox="1"/>
          <p:nvPr>
            <p:ph idx="4" type="body"/>
          </p:nvPr>
        </p:nvSpPr>
        <p:spPr>
          <a:xfrm>
            <a:off x="15275552" y="3157098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0" name="Google Shape;970;p249"/>
          <p:cNvSpPr txBox="1"/>
          <p:nvPr>
            <p:ph idx="5" type="body"/>
          </p:nvPr>
        </p:nvSpPr>
        <p:spPr>
          <a:xfrm>
            <a:off x="15275552" y="535374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1" name="Google Shape;971;p249"/>
          <p:cNvSpPr txBox="1"/>
          <p:nvPr>
            <p:ph idx="6" type="body"/>
          </p:nvPr>
        </p:nvSpPr>
        <p:spPr>
          <a:xfrm>
            <a:off x="15275552" y="754449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2" name="Google Shape;972;p249"/>
          <p:cNvSpPr txBox="1"/>
          <p:nvPr>
            <p:ph idx="7" type="body"/>
          </p:nvPr>
        </p:nvSpPr>
        <p:spPr>
          <a:xfrm>
            <a:off x="15275552" y="973524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3" name="Google Shape;973;p249"/>
          <p:cNvSpPr txBox="1"/>
          <p:nvPr>
            <p:ph idx="8" type="body"/>
          </p:nvPr>
        </p:nvSpPr>
        <p:spPr>
          <a:xfrm>
            <a:off x="14165163" y="3216897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4" name="Google Shape;974;p249"/>
          <p:cNvSpPr txBox="1"/>
          <p:nvPr>
            <p:ph idx="9" type="body"/>
          </p:nvPr>
        </p:nvSpPr>
        <p:spPr>
          <a:xfrm>
            <a:off x="14165163" y="5412208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5" name="Google Shape;975;p249"/>
          <p:cNvSpPr txBox="1"/>
          <p:nvPr>
            <p:ph idx="13" type="body"/>
          </p:nvPr>
        </p:nvSpPr>
        <p:spPr>
          <a:xfrm>
            <a:off x="14165163" y="7607519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6" name="Google Shape;976;p249"/>
          <p:cNvSpPr txBox="1"/>
          <p:nvPr>
            <p:ph idx="14" type="body"/>
          </p:nvPr>
        </p:nvSpPr>
        <p:spPr>
          <a:xfrm>
            <a:off x="14165163" y="9802830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4_Main Slide Blank">
  <p:cSld name="64_Main Slide Blank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50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250"/>
          <p:cNvSpPr txBox="1"/>
          <p:nvPr/>
        </p:nvSpPr>
        <p:spPr>
          <a:xfrm>
            <a:off x="3363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250"/>
          <p:cNvSpPr txBox="1"/>
          <p:nvPr>
            <p:ph idx="1" type="body"/>
          </p:nvPr>
        </p:nvSpPr>
        <p:spPr>
          <a:xfrm>
            <a:off x="11135807" y="3668182"/>
            <a:ext cx="670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1" name="Google Shape;981;p250"/>
          <p:cNvSpPr txBox="1"/>
          <p:nvPr>
            <p:ph idx="2" type="body"/>
          </p:nvPr>
        </p:nvSpPr>
        <p:spPr>
          <a:xfrm>
            <a:off x="11145605" y="7427291"/>
            <a:ext cx="10254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2" name="Google Shape;982;p250"/>
          <p:cNvSpPr txBox="1"/>
          <p:nvPr>
            <p:ph idx="3" type="body"/>
          </p:nvPr>
        </p:nvSpPr>
        <p:spPr>
          <a:xfrm>
            <a:off x="11146581" y="9268883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3" name="Google Shape;983;p250"/>
          <p:cNvSpPr txBox="1"/>
          <p:nvPr>
            <p:ph idx="4" type="body"/>
          </p:nvPr>
        </p:nvSpPr>
        <p:spPr>
          <a:xfrm>
            <a:off x="20248547" y="9265171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4" name="Google Shape;984;p250"/>
          <p:cNvSpPr txBox="1"/>
          <p:nvPr>
            <p:ph idx="5" type="body"/>
          </p:nvPr>
        </p:nvSpPr>
        <p:spPr>
          <a:xfrm>
            <a:off x="11145605" y="9868366"/>
            <a:ext cx="10254600" cy="1017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5" name="Google Shape;985;p250"/>
          <p:cNvSpPr txBox="1"/>
          <p:nvPr>
            <p:ph idx="6" type="body"/>
          </p:nvPr>
        </p:nvSpPr>
        <p:spPr>
          <a:xfrm>
            <a:off x="11146581" y="9869274"/>
            <a:ext cx="7609200" cy="98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Main Slide Blank">
  <p:cSld name="115_Main Slide Blank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51"/>
          <p:cNvSpPr/>
          <p:nvPr>
            <p:ph idx="2" type="pic"/>
          </p:nvPr>
        </p:nvSpPr>
        <p:spPr>
          <a:xfrm>
            <a:off x="-1" y="6857999"/>
            <a:ext cx="24384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88" name="Google Shape;988;p251"/>
          <p:cNvSpPr txBox="1"/>
          <p:nvPr>
            <p:ph idx="1" type="body"/>
          </p:nvPr>
        </p:nvSpPr>
        <p:spPr>
          <a:xfrm>
            <a:off x="-1" y="6858000"/>
            <a:ext cx="24384000" cy="68580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9" name="Google Shape;989;p251"/>
          <p:cNvSpPr txBox="1"/>
          <p:nvPr>
            <p:ph idx="3" type="body"/>
          </p:nvPr>
        </p:nvSpPr>
        <p:spPr>
          <a:xfrm>
            <a:off x="8714042" y="8113579"/>
            <a:ext cx="6955800" cy="43467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0" name="Google Shape;990;p251"/>
          <p:cNvSpPr txBox="1"/>
          <p:nvPr>
            <p:ph idx="4" type="body"/>
          </p:nvPr>
        </p:nvSpPr>
        <p:spPr>
          <a:xfrm>
            <a:off x="1781373" y="1702790"/>
            <a:ext cx="666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1" name="Google Shape;991;p251"/>
          <p:cNvSpPr txBox="1"/>
          <p:nvPr>
            <p:ph idx="5" type="body"/>
          </p:nvPr>
        </p:nvSpPr>
        <p:spPr>
          <a:xfrm>
            <a:off x="14282954" y="29944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2" name="Google Shape;992;p251"/>
          <p:cNvSpPr txBox="1"/>
          <p:nvPr>
            <p:ph idx="6" type="body"/>
          </p:nvPr>
        </p:nvSpPr>
        <p:spPr>
          <a:xfrm>
            <a:off x="14283929" y="29944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3" name="Google Shape;993;p251"/>
          <p:cNvSpPr txBox="1"/>
          <p:nvPr>
            <p:ph idx="7" type="body"/>
          </p:nvPr>
        </p:nvSpPr>
        <p:spPr>
          <a:xfrm>
            <a:off x="14283928" y="23970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4" name="Google Shape;994;p251"/>
          <p:cNvSpPr txBox="1"/>
          <p:nvPr>
            <p:ph idx="8" type="body"/>
          </p:nvPr>
        </p:nvSpPr>
        <p:spPr>
          <a:xfrm>
            <a:off x="21456469" y="23933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5" name="Google Shape;995;p251"/>
          <p:cNvSpPr txBox="1"/>
          <p:nvPr>
            <p:ph idx="9" type="body"/>
          </p:nvPr>
        </p:nvSpPr>
        <p:spPr>
          <a:xfrm>
            <a:off x="14282954" y="43397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6" name="Google Shape;996;p251"/>
          <p:cNvSpPr txBox="1"/>
          <p:nvPr>
            <p:ph idx="13" type="body"/>
          </p:nvPr>
        </p:nvSpPr>
        <p:spPr>
          <a:xfrm>
            <a:off x="14283928" y="37423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7" name="Google Shape;997;p251"/>
          <p:cNvSpPr txBox="1"/>
          <p:nvPr>
            <p:ph idx="14" type="body"/>
          </p:nvPr>
        </p:nvSpPr>
        <p:spPr>
          <a:xfrm>
            <a:off x="21456469" y="37386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8" name="Google Shape;998;p251"/>
          <p:cNvSpPr txBox="1"/>
          <p:nvPr>
            <p:ph idx="15" type="body"/>
          </p:nvPr>
        </p:nvSpPr>
        <p:spPr>
          <a:xfrm>
            <a:off x="14283929" y="43406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9" name="Google Shape;999;p251"/>
          <p:cNvSpPr txBox="1"/>
          <p:nvPr>
            <p:ph idx="16" type="body"/>
          </p:nvPr>
        </p:nvSpPr>
        <p:spPr>
          <a:xfrm>
            <a:off x="1781373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0" name="Google Shape;1000;p251"/>
          <p:cNvSpPr txBox="1"/>
          <p:nvPr>
            <p:ph idx="17" type="body"/>
          </p:nvPr>
        </p:nvSpPr>
        <p:spPr>
          <a:xfrm>
            <a:off x="1781372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1" name="Google Shape;1001;p251"/>
          <p:cNvSpPr txBox="1"/>
          <p:nvPr>
            <p:ph idx="18" type="body"/>
          </p:nvPr>
        </p:nvSpPr>
        <p:spPr>
          <a:xfrm>
            <a:off x="1781565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2" name="Google Shape;1002;p251"/>
          <p:cNvSpPr txBox="1"/>
          <p:nvPr>
            <p:ph idx="19" type="body"/>
          </p:nvPr>
        </p:nvSpPr>
        <p:spPr>
          <a:xfrm>
            <a:off x="9285167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3" name="Google Shape;1003;p251"/>
          <p:cNvSpPr txBox="1"/>
          <p:nvPr>
            <p:ph idx="20" type="body"/>
          </p:nvPr>
        </p:nvSpPr>
        <p:spPr>
          <a:xfrm>
            <a:off x="9285167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4" name="Google Shape;1004;p251"/>
          <p:cNvSpPr txBox="1"/>
          <p:nvPr>
            <p:ph idx="21" type="body"/>
          </p:nvPr>
        </p:nvSpPr>
        <p:spPr>
          <a:xfrm>
            <a:off x="9285360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5" name="Google Shape;1005;p251"/>
          <p:cNvSpPr txBox="1"/>
          <p:nvPr>
            <p:ph idx="22" type="body"/>
          </p:nvPr>
        </p:nvSpPr>
        <p:spPr>
          <a:xfrm>
            <a:off x="16804292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6" name="Google Shape;1006;p251"/>
          <p:cNvSpPr txBox="1"/>
          <p:nvPr>
            <p:ph idx="23" type="body"/>
          </p:nvPr>
        </p:nvSpPr>
        <p:spPr>
          <a:xfrm>
            <a:off x="16804292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7" name="Google Shape;1007;p251"/>
          <p:cNvSpPr txBox="1"/>
          <p:nvPr>
            <p:ph idx="24" type="body"/>
          </p:nvPr>
        </p:nvSpPr>
        <p:spPr>
          <a:xfrm>
            <a:off x="16804485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6_Main Slide Blank">
  <p:cSld name="116_Main Slide Blank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52"/>
          <p:cNvSpPr/>
          <p:nvPr>
            <p:ph idx="2" type="pic"/>
          </p:nvPr>
        </p:nvSpPr>
        <p:spPr>
          <a:xfrm>
            <a:off x="-1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10" name="Google Shape;1010;p252"/>
          <p:cNvSpPr/>
          <p:nvPr>
            <p:ph idx="3" type="pic"/>
          </p:nvPr>
        </p:nvSpPr>
        <p:spPr>
          <a:xfrm>
            <a:off x="8127999" y="1781671"/>
            <a:ext cx="8127900" cy="10160100"/>
          </a:xfrm>
          <a:prstGeom prst="rect">
            <a:avLst/>
          </a:prstGeom>
          <a:solidFill>
            <a:srgbClr val="6A6E77"/>
          </a:solidFill>
          <a:ln>
            <a:noFill/>
          </a:ln>
        </p:spPr>
      </p:sp>
      <p:sp>
        <p:nvSpPr>
          <p:cNvPr id="1011" name="Google Shape;1011;p252"/>
          <p:cNvSpPr/>
          <p:nvPr>
            <p:ph idx="4" type="pic"/>
          </p:nvPr>
        </p:nvSpPr>
        <p:spPr>
          <a:xfrm>
            <a:off x="16255999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12" name="Google Shape;1012;p252"/>
          <p:cNvSpPr txBox="1"/>
          <p:nvPr>
            <p:ph idx="1" type="body"/>
          </p:nvPr>
        </p:nvSpPr>
        <p:spPr>
          <a:xfrm>
            <a:off x="0" y="1778000"/>
            <a:ext cx="81279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3" name="Google Shape;1013;p252"/>
          <p:cNvSpPr txBox="1"/>
          <p:nvPr>
            <p:ph idx="5" type="body"/>
          </p:nvPr>
        </p:nvSpPr>
        <p:spPr>
          <a:xfrm>
            <a:off x="8127999" y="1777999"/>
            <a:ext cx="8127900" cy="101601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4" name="Google Shape;1014;p252"/>
          <p:cNvSpPr txBox="1"/>
          <p:nvPr>
            <p:ph idx="6" type="body"/>
          </p:nvPr>
        </p:nvSpPr>
        <p:spPr>
          <a:xfrm>
            <a:off x="16255999" y="1778000"/>
            <a:ext cx="81279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5" name="Google Shape;1015;p252"/>
          <p:cNvSpPr txBox="1"/>
          <p:nvPr>
            <p:ph idx="7" type="body"/>
          </p:nvPr>
        </p:nvSpPr>
        <p:spPr>
          <a:xfrm>
            <a:off x="1599567" y="7124445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6" name="Google Shape;1016;p252"/>
          <p:cNvSpPr txBox="1"/>
          <p:nvPr>
            <p:ph idx="8" type="body"/>
          </p:nvPr>
        </p:nvSpPr>
        <p:spPr>
          <a:xfrm>
            <a:off x="2409067" y="642996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7" name="Google Shape;1017;p252"/>
          <p:cNvSpPr txBox="1"/>
          <p:nvPr>
            <p:ph idx="9" type="body"/>
          </p:nvPr>
        </p:nvSpPr>
        <p:spPr>
          <a:xfrm>
            <a:off x="3747950" y="511573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8" name="Google Shape;1018;p252"/>
          <p:cNvSpPr txBox="1"/>
          <p:nvPr>
            <p:ph idx="13" type="body"/>
          </p:nvPr>
        </p:nvSpPr>
        <p:spPr>
          <a:xfrm>
            <a:off x="9727565" y="7118350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9" name="Google Shape;1019;p252"/>
          <p:cNvSpPr txBox="1"/>
          <p:nvPr>
            <p:ph idx="14" type="body"/>
          </p:nvPr>
        </p:nvSpPr>
        <p:spPr>
          <a:xfrm>
            <a:off x="10537065" y="64238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0" name="Google Shape;1020;p252"/>
          <p:cNvSpPr txBox="1"/>
          <p:nvPr>
            <p:ph idx="15" type="body"/>
          </p:nvPr>
        </p:nvSpPr>
        <p:spPr>
          <a:xfrm>
            <a:off x="11875948" y="51096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1" name="Google Shape;1021;p252"/>
          <p:cNvSpPr txBox="1"/>
          <p:nvPr>
            <p:ph idx="16" type="body"/>
          </p:nvPr>
        </p:nvSpPr>
        <p:spPr>
          <a:xfrm>
            <a:off x="17855568" y="7118350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2" name="Google Shape;1022;p252"/>
          <p:cNvSpPr txBox="1"/>
          <p:nvPr>
            <p:ph idx="17" type="body"/>
          </p:nvPr>
        </p:nvSpPr>
        <p:spPr>
          <a:xfrm>
            <a:off x="18665068" y="64238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3" name="Google Shape;1023;p252"/>
          <p:cNvSpPr txBox="1"/>
          <p:nvPr>
            <p:ph idx="18" type="body"/>
          </p:nvPr>
        </p:nvSpPr>
        <p:spPr>
          <a:xfrm>
            <a:off x="20003951" y="51096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Main Slide Blank">
  <p:cSld name="57_Main Slide 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5"/>
          <p:cNvSpPr/>
          <p:nvPr>
            <p:ph idx="2" type="pic"/>
          </p:nvPr>
        </p:nvSpPr>
        <p:spPr>
          <a:xfrm>
            <a:off x="1781372" y="178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5" name="Google Shape;45;p135"/>
          <p:cNvSpPr/>
          <p:nvPr>
            <p:ph idx="3" type="pic"/>
          </p:nvPr>
        </p:nvSpPr>
        <p:spPr>
          <a:xfrm>
            <a:off x="6988372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6" name="Google Shape;46;p135"/>
          <p:cNvSpPr/>
          <p:nvPr>
            <p:ph idx="4" type="pic"/>
          </p:nvPr>
        </p:nvSpPr>
        <p:spPr>
          <a:xfrm>
            <a:off x="12191999" y="1778000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" name="Google Shape;47;p135"/>
          <p:cNvSpPr/>
          <p:nvPr>
            <p:ph idx="5" type="pic"/>
          </p:nvPr>
        </p:nvSpPr>
        <p:spPr>
          <a:xfrm>
            <a:off x="17398999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Main Slide Blank">
  <p:cSld name="15_Main Slide Blank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53"/>
          <p:cNvSpPr/>
          <p:nvPr/>
        </p:nvSpPr>
        <p:spPr>
          <a:xfrm>
            <a:off x="9334500" y="4220104"/>
            <a:ext cx="5715000" cy="5715000"/>
          </a:xfrm>
          <a:prstGeom prst="roundRect">
            <a:avLst>
              <a:gd fmla="val 1778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6" name="Google Shape;1026;p253"/>
          <p:cNvSpPr txBox="1"/>
          <p:nvPr>
            <p:ph idx="1" type="body"/>
          </p:nvPr>
        </p:nvSpPr>
        <p:spPr>
          <a:xfrm>
            <a:off x="3639794" y="5249530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7" name="Google Shape;1027;p253"/>
          <p:cNvSpPr txBox="1"/>
          <p:nvPr>
            <p:ph idx="2" type="body"/>
          </p:nvPr>
        </p:nvSpPr>
        <p:spPr>
          <a:xfrm>
            <a:off x="17254194" y="5249529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8" name="Google Shape;1028;p253"/>
          <p:cNvSpPr txBox="1"/>
          <p:nvPr>
            <p:ph idx="3" type="body"/>
          </p:nvPr>
        </p:nvSpPr>
        <p:spPr>
          <a:xfrm>
            <a:off x="10446993" y="5249530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9" name="Google Shape;1029;p253"/>
          <p:cNvSpPr txBox="1"/>
          <p:nvPr>
            <p:ph idx="4" type="body"/>
          </p:nvPr>
        </p:nvSpPr>
        <p:spPr>
          <a:xfrm>
            <a:off x="3639793" y="8269502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0" name="Google Shape;1030;p253"/>
          <p:cNvSpPr txBox="1"/>
          <p:nvPr>
            <p:ph idx="5" type="body"/>
          </p:nvPr>
        </p:nvSpPr>
        <p:spPr>
          <a:xfrm>
            <a:off x="3639793" y="7584545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1" name="Google Shape;1031;p253"/>
          <p:cNvSpPr txBox="1"/>
          <p:nvPr>
            <p:ph idx="6" type="body"/>
          </p:nvPr>
        </p:nvSpPr>
        <p:spPr>
          <a:xfrm>
            <a:off x="17254193" y="8269502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2" name="Google Shape;1032;p253"/>
          <p:cNvSpPr txBox="1"/>
          <p:nvPr>
            <p:ph idx="7" type="body"/>
          </p:nvPr>
        </p:nvSpPr>
        <p:spPr>
          <a:xfrm>
            <a:off x="17254193" y="7584545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3" name="Google Shape;1033;p253"/>
          <p:cNvSpPr txBox="1"/>
          <p:nvPr>
            <p:ph idx="8" type="body"/>
          </p:nvPr>
        </p:nvSpPr>
        <p:spPr>
          <a:xfrm>
            <a:off x="10446993" y="8264528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4" name="Google Shape;1034;p253"/>
          <p:cNvSpPr txBox="1"/>
          <p:nvPr>
            <p:ph idx="9" type="body"/>
          </p:nvPr>
        </p:nvSpPr>
        <p:spPr>
          <a:xfrm>
            <a:off x="10446993" y="7579571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Main Slide Blank">
  <p:cSld name="48_Main Slide Blank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4"/>
          <p:cNvSpPr txBox="1"/>
          <p:nvPr>
            <p:ph idx="1" type="body"/>
          </p:nvPr>
        </p:nvSpPr>
        <p:spPr>
          <a:xfrm>
            <a:off x="1781373" y="2634495"/>
            <a:ext cx="10910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7" name="Google Shape;1037;p254"/>
          <p:cNvSpPr txBox="1"/>
          <p:nvPr>
            <p:ph idx="2" type="body"/>
          </p:nvPr>
        </p:nvSpPr>
        <p:spPr>
          <a:xfrm>
            <a:off x="1780789" y="6364771"/>
            <a:ext cx="11842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8" name="Google Shape;1038;p254"/>
          <p:cNvSpPr txBox="1"/>
          <p:nvPr>
            <p:ph idx="3" type="body"/>
          </p:nvPr>
        </p:nvSpPr>
        <p:spPr>
          <a:xfrm>
            <a:off x="1808853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9" name="Google Shape;1039;p254"/>
          <p:cNvSpPr txBox="1"/>
          <p:nvPr>
            <p:ph idx="4" type="body"/>
          </p:nvPr>
        </p:nvSpPr>
        <p:spPr>
          <a:xfrm>
            <a:off x="3497997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0" name="Google Shape;1040;p254"/>
          <p:cNvSpPr txBox="1"/>
          <p:nvPr>
            <p:ph idx="5" type="body"/>
          </p:nvPr>
        </p:nvSpPr>
        <p:spPr>
          <a:xfrm>
            <a:off x="4473959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1" name="Google Shape;1041;p254"/>
          <p:cNvSpPr txBox="1"/>
          <p:nvPr>
            <p:ph idx="6" type="body"/>
          </p:nvPr>
        </p:nvSpPr>
        <p:spPr>
          <a:xfrm>
            <a:off x="4473959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2" name="Google Shape;1042;p254"/>
          <p:cNvSpPr txBox="1"/>
          <p:nvPr>
            <p:ph idx="7" type="body"/>
          </p:nvPr>
        </p:nvSpPr>
        <p:spPr>
          <a:xfrm>
            <a:off x="9220664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3" name="Google Shape;1043;p254"/>
          <p:cNvSpPr txBox="1"/>
          <p:nvPr>
            <p:ph idx="8" type="body"/>
          </p:nvPr>
        </p:nvSpPr>
        <p:spPr>
          <a:xfrm>
            <a:off x="10909808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4" name="Google Shape;1044;p254"/>
          <p:cNvSpPr txBox="1"/>
          <p:nvPr>
            <p:ph idx="9" type="body"/>
          </p:nvPr>
        </p:nvSpPr>
        <p:spPr>
          <a:xfrm>
            <a:off x="11885770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5" name="Google Shape;1045;p254"/>
          <p:cNvSpPr txBox="1"/>
          <p:nvPr>
            <p:ph idx="13" type="body"/>
          </p:nvPr>
        </p:nvSpPr>
        <p:spPr>
          <a:xfrm>
            <a:off x="11885770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6" name="Google Shape;1046;p254"/>
          <p:cNvSpPr txBox="1"/>
          <p:nvPr>
            <p:ph idx="14" type="body"/>
          </p:nvPr>
        </p:nvSpPr>
        <p:spPr>
          <a:xfrm>
            <a:off x="16631114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7" name="Google Shape;1047;p254"/>
          <p:cNvSpPr txBox="1"/>
          <p:nvPr>
            <p:ph idx="15" type="body"/>
          </p:nvPr>
        </p:nvSpPr>
        <p:spPr>
          <a:xfrm>
            <a:off x="18320258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8" name="Google Shape;1048;p254"/>
          <p:cNvSpPr txBox="1"/>
          <p:nvPr>
            <p:ph idx="16" type="body"/>
          </p:nvPr>
        </p:nvSpPr>
        <p:spPr>
          <a:xfrm>
            <a:off x="19296220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9" name="Google Shape;1049;p254"/>
          <p:cNvSpPr txBox="1"/>
          <p:nvPr>
            <p:ph idx="17" type="body"/>
          </p:nvPr>
        </p:nvSpPr>
        <p:spPr>
          <a:xfrm>
            <a:off x="19296220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Main Slide Blank">
  <p:cSld name="65_Main Slide Blank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55"/>
          <p:cNvSpPr/>
          <p:nvPr/>
        </p:nvSpPr>
        <p:spPr>
          <a:xfrm>
            <a:off x="12361333" y="3396985"/>
            <a:ext cx="5321400" cy="6921900"/>
          </a:xfrm>
          <a:prstGeom prst="roundRect">
            <a:avLst>
              <a:gd fmla="val 1909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Google Shape;1052;p255"/>
          <p:cNvSpPr txBox="1"/>
          <p:nvPr>
            <p:ph idx="1" type="body"/>
          </p:nvPr>
        </p:nvSpPr>
        <p:spPr>
          <a:xfrm>
            <a:off x="3071988" y="5913484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3" name="Google Shape;1053;p255"/>
          <p:cNvSpPr txBox="1"/>
          <p:nvPr>
            <p:ph idx="2" type="body"/>
          </p:nvPr>
        </p:nvSpPr>
        <p:spPr>
          <a:xfrm>
            <a:off x="2381786" y="6640115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4" name="Google Shape;1054;p255"/>
          <p:cNvSpPr txBox="1"/>
          <p:nvPr>
            <p:ph idx="3" type="body"/>
          </p:nvPr>
        </p:nvSpPr>
        <p:spPr>
          <a:xfrm>
            <a:off x="2046882" y="4696569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5" name="Google Shape;1055;p255"/>
          <p:cNvSpPr txBox="1"/>
          <p:nvPr>
            <p:ph idx="4" type="body"/>
          </p:nvPr>
        </p:nvSpPr>
        <p:spPr>
          <a:xfrm>
            <a:off x="2046882" y="401161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6" name="Google Shape;1056;p255"/>
          <p:cNvSpPr txBox="1"/>
          <p:nvPr>
            <p:ph idx="5" type="body"/>
          </p:nvPr>
        </p:nvSpPr>
        <p:spPr>
          <a:xfrm>
            <a:off x="1781473" y="8384051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7" name="Google Shape;1057;p255"/>
          <p:cNvSpPr txBox="1"/>
          <p:nvPr>
            <p:ph idx="6" type="body"/>
          </p:nvPr>
        </p:nvSpPr>
        <p:spPr>
          <a:xfrm>
            <a:off x="8732111" y="5918393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8" name="Google Shape;1058;p255"/>
          <p:cNvSpPr txBox="1"/>
          <p:nvPr>
            <p:ph idx="7" type="body"/>
          </p:nvPr>
        </p:nvSpPr>
        <p:spPr>
          <a:xfrm>
            <a:off x="8041909" y="6645024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9" name="Google Shape;1059;p255"/>
          <p:cNvSpPr txBox="1"/>
          <p:nvPr>
            <p:ph idx="8" type="body"/>
          </p:nvPr>
        </p:nvSpPr>
        <p:spPr>
          <a:xfrm>
            <a:off x="7707005" y="4701478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0" name="Google Shape;1060;p255"/>
          <p:cNvSpPr txBox="1"/>
          <p:nvPr>
            <p:ph idx="9" type="body"/>
          </p:nvPr>
        </p:nvSpPr>
        <p:spPr>
          <a:xfrm>
            <a:off x="7707005" y="401652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1" name="Google Shape;1061;p255"/>
          <p:cNvSpPr txBox="1"/>
          <p:nvPr>
            <p:ph idx="13" type="body"/>
          </p:nvPr>
        </p:nvSpPr>
        <p:spPr>
          <a:xfrm>
            <a:off x="7441596" y="8388960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2" name="Google Shape;1062;p255"/>
          <p:cNvSpPr txBox="1"/>
          <p:nvPr>
            <p:ph idx="14" type="body"/>
          </p:nvPr>
        </p:nvSpPr>
        <p:spPr>
          <a:xfrm>
            <a:off x="14392234" y="591060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3" name="Google Shape;1063;p255"/>
          <p:cNvSpPr txBox="1"/>
          <p:nvPr>
            <p:ph idx="15" type="body"/>
          </p:nvPr>
        </p:nvSpPr>
        <p:spPr>
          <a:xfrm>
            <a:off x="13702032" y="6637233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4" name="Google Shape;1064;p255"/>
          <p:cNvSpPr txBox="1"/>
          <p:nvPr>
            <p:ph idx="16" type="body"/>
          </p:nvPr>
        </p:nvSpPr>
        <p:spPr>
          <a:xfrm>
            <a:off x="13367128" y="4693687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5" name="Google Shape;1065;p255"/>
          <p:cNvSpPr txBox="1"/>
          <p:nvPr>
            <p:ph idx="17" type="body"/>
          </p:nvPr>
        </p:nvSpPr>
        <p:spPr>
          <a:xfrm>
            <a:off x="13367128" y="400872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6" name="Google Shape;1066;p255"/>
          <p:cNvSpPr txBox="1"/>
          <p:nvPr>
            <p:ph idx="18" type="body"/>
          </p:nvPr>
        </p:nvSpPr>
        <p:spPr>
          <a:xfrm>
            <a:off x="13101719" y="8381169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7" name="Google Shape;1067;p255"/>
          <p:cNvSpPr txBox="1"/>
          <p:nvPr>
            <p:ph idx="19" type="body"/>
          </p:nvPr>
        </p:nvSpPr>
        <p:spPr>
          <a:xfrm>
            <a:off x="20052357" y="5910431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8" name="Google Shape;1068;p255"/>
          <p:cNvSpPr txBox="1"/>
          <p:nvPr>
            <p:ph idx="20" type="body"/>
          </p:nvPr>
        </p:nvSpPr>
        <p:spPr>
          <a:xfrm>
            <a:off x="19362155" y="6637062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9" name="Google Shape;1069;p255"/>
          <p:cNvSpPr txBox="1"/>
          <p:nvPr>
            <p:ph idx="21" type="body"/>
          </p:nvPr>
        </p:nvSpPr>
        <p:spPr>
          <a:xfrm>
            <a:off x="19027251" y="4693516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0" name="Google Shape;1070;p255"/>
          <p:cNvSpPr txBox="1"/>
          <p:nvPr>
            <p:ph idx="22" type="body"/>
          </p:nvPr>
        </p:nvSpPr>
        <p:spPr>
          <a:xfrm>
            <a:off x="19027251" y="400855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1" name="Google Shape;1071;p255"/>
          <p:cNvSpPr txBox="1"/>
          <p:nvPr>
            <p:ph idx="23" type="body"/>
          </p:nvPr>
        </p:nvSpPr>
        <p:spPr>
          <a:xfrm>
            <a:off x="18761842" y="8380998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Main Slide Blank">
  <p:cSld name="117_Main Slide Blank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73" name="Google Shape;107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33605" y="4162694"/>
            <a:ext cx="3806124" cy="5390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4" name="Google Shape;1074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44271" y="4162694"/>
            <a:ext cx="3806124" cy="5390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56"/>
          <p:cNvSpPr/>
          <p:nvPr>
            <p:ph idx="2" type="pic"/>
          </p:nvPr>
        </p:nvSpPr>
        <p:spPr>
          <a:xfrm>
            <a:off x="8086856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76" name="Google Shape;1076;p256"/>
          <p:cNvSpPr/>
          <p:nvPr>
            <p:ph idx="3" type="pic"/>
          </p:nvPr>
        </p:nvSpPr>
        <p:spPr>
          <a:xfrm>
            <a:off x="12995142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77" name="Google Shape;1077;p256"/>
          <p:cNvSpPr txBox="1"/>
          <p:nvPr>
            <p:ph idx="1" type="body"/>
          </p:nvPr>
        </p:nvSpPr>
        <p:spPr>
          <a:xfrm>
            <a:off x="7213981" y="1770490"/>
            <a:ext cx="99561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8" name="Google Shape;1078;p256"/>
          <p:cNvSpPr txBox="1"/>
          <p:nvPr>
            <p:ph idx="4" type="body"/>
          </p:nvPr>
        </p:nvSpPr>
        <p:spPr>
          <a:xfrm>
            <a:off x="6345387" y="11111444"/>
            <a:ext cx="11693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9" name="Google Shape;1079;p256"/>
          <p:cNvSpPr txBox="1"/>
          <p:nvPr>
            <p:ph idx="5" type="body"/>
          </p:nvPr>
        </p:nvSpPr>
        <p:spPr>
          <a:xfrm>
            <a:off x="18441863" y="7569392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0" name="Google Shape;1080;p256"/>
          <p:cNvSpPr txBox="1"/>
          <p:nvPr>
            <p:ph idx="6" type="body"/>
          </p:nvPr>
        </p:nvSpPr>
        <p:spPr>
          <a:xfrm>
            <a:off x="18441863" y="688443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1" name="Google Shape;1081;p256"/>
          <p:cNvSpPr txBox="1"/>
          <p:nvPr>
            <p:ph idx="7" type="body"/>
          </p:nvPr>
        </p:nvSpPr>
        <p:spPr>
          <a:xfrm>
            <a:off x="18448213" y="556580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2" name="Google Shape;1082;p256"/>
          <p:cNvSpPr txBox="1"/>
          <p:nvPr>
            <p:ph idx="8" type="body"/>
          </p:nvPr>
        </p:nvSpPr>
        <p:spPr>
          <a:xfrm>
            <a:off x="2625923" y="7577012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3" name="Google Shape;1083;p256"/>
          <p:cNvSpPr txBox="1"/>
          <p:nvPr>
            <p:ph idx="9" type="body"/>
          </p:nvPr>
        </p:nvSpPr>
        <p:spPr>
          <a:xfrm>
            <a:off x="2625923" y="689205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4" name="Google Shape;1084;p256"/>
          <p:cNvSpPr txBox="1"/>
          <p:nvPr>
            <p:ph idx="13" type="body"/>
          </p:nvPr>
        </p:nvSpPr>
        <p:spPr>
          <a:xfrm>
            <a:off x="5300936" y="557342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8_Main Slide Blank">
  <p:cSld name="118_Main Slide Blank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86" name="Google Shape;1086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06035" y="3260599"/>
            <a:ext cx="5080001" cy="719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257"/>
          <p:cNvSpPr/>
          <p:nvPr>
            <p:ph idx="2" type="pic"/>
          </p:nvPr>
        </p:nvSpPr>
        <p:spPr>
          <a:xfrm>
            <a:off x="15240871" y="3861190"/>
            <a:ext cx="4410600" cy="589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88" name="Google Shape;1088;p257"/>
          <p:cNvSpPr txBox="1"/>
          <p:nvPr>
            <p:ph idx="1" type="body"/>
          </p:nvPr>
        </p:nvSpPr>
        <p:spPr>
          <a:xfrm>
            <a:off x="5272117" y="4086493"/>
            <a:ext cx="7433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9" name="Google Shape;1089;p257"/>
          <p:cNvSpPr txBox="1"/>
          <p:nvPr>
            <p:ph idx="3" type="body"/>
          </p:nvPr>
        </p:nvSpPr>
        <p:spPr>
          <a:xfrm>
            <a:off x="4397963" y="7845602"/>
            <a:ext cx="830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9_Main Slide Blank">
  <p:cSld name="119_Main Slide Blank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91" name="Google Shape;109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34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258"/>
          <p:cNvSpPr/>
          <p:nvPr>
            <p:ph idx="2" type="pic"/>
          </p:nvPr>
        </p:nvSpPr>
        <p:spPr>
          <a:xfrm>
            <a:off x="10661649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93" name="Google Shape;1093;p258"/>
          <p:cNvSpPr txBox="1"/>
          <p:nvPr>
            <p:ph idx="1" type="body"/>
          </p:nvPr>
        </p:nvSpPr>
        <p:spPr>
          <a:xfrm>
            <a:off x="15872031" y="56456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4" name="Google Shape;1094;p258"/>
          <p:cNvSpPr txBox="1"/>
          <p:nvPr>
            <p:ph idx="3" type="body"/>
          </p:nvPr>
        </p:nvSpPr>
        <p:spPr>
          <a:xfrm>
            <a:off x="15872031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5" name="Google Shape;1095;p258"/>
          <p:cNvSpPr txBox="1"/>
          <p:nvPr>
            <p:ph idx="4" type="body"/>
          </p:nvPr>
        </p:nvSpPr>
        <p:spPr>
          <a:xfrm>
            <a:off x="17209538" y="36420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6" name="Google Shape;1096;p258"/>
          <p:cNvSpPr txBox="1"/>
          <p:nvPr>
            <p:ph idx="5" type="body"/>
          </p:nvPr>
        </p:nvSpPr>
        <p:spPr>
          <a:xfrm>
            <a:off x="15872031" y="9583344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7" name="Google Shape;1097;p258"/>
          <p:cNvSpPr txBox="1"/>
          <p:nvPr>
            <p:ph idx="6" type="body"/>
          </p:nvPr>
        </p:nvSpPr>
        <p:spPr>
          <a:xfrm>
            <a:off x="15872031" y="889838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8" name="Google Shape;1098;p258"/>
          <p:cNvSpPr txBox="1"/>
          <p:nvPr>
            <p:ph idx="7" type="body"/>
          </p:nvPr>
        </p:nvSpPr>
        <p:spPr>
          <a:xfrm>
            <a:off x="17209538" y="75797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9" name="Google Shape;1099;p258"/>
          <p:cNvSpPr txBox="1"/>
          <p:nvPr>
            <p:ph idx="8" type="body"/>
          </p:nvPr>
        </p:nvSpPr>
        <p:spPr>
          <a:xfrm>
            <a:off x="5200402" y="56456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0" name="Google Shape;1100;p258"/>
          <p:cNvSpPr txBox="1"/>
          <p:nvPr>
            <p:ph idx="9" type="body"/>
          </p:nvPr>
        </p:nvSpPr>
        <p:spPr>
          <a:xfrm>
            <a:off x="5200402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1" name="Google Shape;1101;p258"/>
          <p:cNvSpPr txBox="1"/>
          <p:nvPr>
            <p:ph idx="13" type="body"/>
          </p:nvPr>
        </p:nvSpPr>
        <p:spPr>
          <a:xfrm>
            <a:off x="6537909" y="36420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2" name="Google Shape;1102;p258"/>
          <p:cNvSpPr txBox="1"/>
          <p:nvPr>
            <p:ph idx="14" type="body"/>
          </p:nvPr>
        </p:nvSpPr>
        <p:spPr>
          <a:xfrm>
            <a:off x="5200402" y="9583344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3" name="Google Shape;1103;p258"/>
          <p:cNvSpPr txBox="1"/>
          <p:nvPr>
            <p:ph idx="15" type="body"/>
          </p:nvPr>
        </p:nvSpPr>
        <p:spPr>
          <a:xfrm>
            <a:off x="5200402" y="889838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4" name="Google Shape;1104;p258"/>
          <p:cNvSpPr txBox="1"/>
          <p:nvPr>
            <p:ph idx="16" type="body"/>
          </p:nvPr>
        </p:nvSpPr>
        <p:spPr>
          <a:xfrm>
            <a:off x="6537909" y="75797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0_Main Slide Blank">
  <p:cSld name="120_Main Slide Blank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6" name="Google Shape;1106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6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7" name="Google Shape;1107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302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259"/>
          <p:cNvSpPr/>
          <p:nvPr>
            <p:ph idx="2" type="pic"/>
          </p:nvPr>
        </p:nvSpPr>
        <p:spPr>
          <a:xfrm>
            <a:off x="83238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09" name="Google Shape;1109;p259"/>
          <p:cNvSpPr/>
          <p:nvPr>
            <p:ph idx="3" type="pic"/>
          </p:nvPr>
        </p:nvSpPr>
        <p:spPr>
          <a:xfrm>
            <a:off x="129974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10" name="Google Shape;1110;p259"/>
          <p:cNvSpPr txBox="1"/>
          <p:nvPr>
            <p:ph idx="1" type="body"/>
          </p:nvPr>
        </p:nvSpPr>
        <p:spPr>
          <a:xfrm>
            <a:off x="19230801" y="5111886"/>
            <a:ext cx="3309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1" name="Google Shape;1111;p259"/>
          <p:cNvSpPr txBox="1"/>
          <p:nvPr>
            <p:ph idx="4" type="body"/>
          </p:nvPr>
        </p:nvSpPr>
        <p:spPr>
          <a:xfrm>
            <a:off x="19230801" y="442692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2" name="Google Shape;1112;p259"/>
          <p:cNvSpPr txBox="1"/>
          <p:nvPr>
            <p:ph idx="5" type="body"/>
          </p:nvPr>
        </p:nvSpPr>
        <p:spPr>
          <a:xfrm>
            <a:off x="18087951" y="432971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3" name="Google Shape;1113;p259"/>
          <p:cNvSpPr txBox="1"/>
          <p:nvPr>
            <p:ph idx="6" type="body"/>
          </p:nvPr>
        </p:nvSpPr>
        <p:spPr>
          <a:xfrm>
            <a:off x="19230801" y="8407354"/>
            <a:ext cx="3309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4" name="Google Shape;1114;p259"/>
          <p:cNvSpPr txBox="1"/>
          <p:nvPr>
            <p:ph idx="7" type="body"/>
          </p:nvPr>
        </p:nvSpPr>
        <p:spPr>
          <a:xfrm>
            <a:off x="19230801" y="77223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5" name="Google Shape;1115;p259"/>
          <p:cNvSpPr txBox="1"/>
          <p:nvPr>
            <p:ph idx="8" type="body"/>
          </p:nvPr>
        </p:nvSpPr>
        <p:spPr>
          <a:xfrm>
            <a:off x="18087951" y="7625187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6" name="Google Shape;1116;p259"/>
          <p:cNvSpPr txBox="1"/>
          <p:nvPr>
            <p:ph idx="9" type="body"/>
          </p:nvPr>
        </p:nvSpPr>
        <p:spPr>
          <a:xfrm>
            <a:off x="1829137" y="5100454"/>
            <a:ext cx="333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7" name="Google Shape;1117;p259"/>
          <p:cNvSpPr txBox="1"/>
          <p:nvPr>
            <p:ph idx="13" type="body"/>
          </p:nvPr>
        </p:nvSpPr>
        <p:spPr>
          <a:xfrm>
            <a:off x="1829137" y="4415496"/>
            <a:ext cx="3330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8" name="Google Shape;1118;p259"/>
          <p:cNvSpPr txBox="1"/>
          <p:nvPr>
            <p:ph idx="14" type="body"/>
          </p:nvPr>
        </p:nvSpPr>
        <p:spPr>
          <a:xfrm>
            <a:off x="5661000" y="4310667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9" name="Google Shape;1119;p259"/>
          <p:cNvSpPr txBox="1"/>
          <p:nvPr>
            <p:ph idx="15" type="body"/>
          </p:nvPr>
        </p:nvSpPr>
        <p:spPr>
          <a:xfrm>
            <a:off x="1829137" y="8395922"/>
            <a:ext cx="333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0" name="Google Shape;1120;p259"/>
          <p:cNvSpPr txBox="1"/>
          <p:nvPr>
            <p:ph idx="16" type="body"/>
          </p:nvPr>
        </p:nvSpPr>
        <p:spPr>
          <a:xfrm>
            <a:off x="1829137" y="7710964"/>
            <a:ext cx="3330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1" name="Google Shape;1121;p259"/>
          <p:cNvSpPr txBox="1"/>
          <p:nvPr>
            <p:ph idx="17" type="body"/>
          </p:nvPr>
        </p:nvSpPr>
        <p:spPr>
          <a:xfrm>
            <a:off x="5661000" y="760613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1_Main Slide Blank">
  <p:cSld name="121_Main Slide Blank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23" name="Google Shape;1123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7428" y="4113035"/>
            <a:ext cx="9525001" cy="548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60"/>
          <p:cNvSpPr/>
          <p:nvPr/>
        </p:nvSpPr>
        <p:spPr>
          <a:xfrm>
            <a:off x="1781373" y="8276166"/>
            <a:ext cx="8318400" cy="101700"/>
          </a:xfrm>
          <a:prstGeom prst="rect">
            <a:avLst/>
          </a:prstGeom>
          <a:solidFill>
            <a:srgbClr val="C8CBD1">
              <a:alpha val="2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5" name="Google Shape;1125;p260"/>
          <p:cNvSpPr/>
          <p:nvPr/>
        </p:nvSpPr>
        <p:spPr>
          <a:xfrm>
            <a:off x="1781373" y="8276166"/>
            <a:ext cx="7620000" cy="101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6" name="Google Shape;1126;p260"/>
          <p:cNvSpPr/>
          <p:nvPr/>
        </p:nvSpPr>
        <p:spPr>
          <a:xfrm>
            <a:off x="1781373" y="9622366"/>
            <a:ext cx="8318400" cy="101700"/>
          </a:xfrm>
          <a:prstGeom prst="rect">
            <a:avLst/>
          </a:prstGeom>
          <a:solidFill>
            <a:srgbClr val="C8CBD1">
              <a:alpha val="2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7" name="Google Shape;1127;p260"/>
          <p:cNvSpPr/>
          <p:nvPr/>
        </p:nvSpPr>
        <p:spPr>
          <a:xfrm>
            <a:off x="1781373" y="9622366"/>
            <a:ext cx="7365900" cy="101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" name="Google Shape;1128;p260"/>
          <p:cNvSpPr/>
          <p:nvPr>
            <p:ph idx="2" type="pic"/>
          </p:nvPr>
        </p:nvSpPr>
        <p:spPr>
          <a:xfrm>
            <a:off x="14198591" y="4441611"/>
            <a:ext cx="7282500" cy="4551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29" name="Google Shape;1129;p260"/>
          <p:cNvSpPr txBox="1"/>
          <p:nvPr>
            <p:ph idx="1" type="body"/>
          </p:nvPr>
        </p:nvSpPr>
        <p:spPr>
          <a:xfrm>
            <a:off x="1785605" y="3909546"/>
            <a:ext cx="681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0" name="Google Shape;1130;p260"/>
          <p:cNvSpPr txBox="1"/>
          <p:nvPr>
            <p:ph idx="3" type="body"/>
          </p:nvPr>
        </p:nvSpPr>
        <p:spPr>
          <a:xfrm>
            <a:off x="1769749" y="8276201"/>
            <a:ext cx="83427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1" name="Google Shape;1131;p260"/>
          <p:cNvSpPr txBox="1"/>
          <p:nvPr>
            <p:ph idx="4" type="body"/>
          </p:nvPr>
        </p:nvSpPr>
        <p:spPr>
          <a:xfrm>
            <a:off x="1772677" y="8276201"/>
            <a:ext cx="76413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2" name="Google Shape;1132;p260"/>
          <p:cNvSpPr txBox="1"/>
          <p:nvPr>
            <p:ph idx="5" type="body"/>
          </p:nvPr>
        </p:nvSpPr>
        <p:spPr>
          <a:xfrm>
            <a:off x="1786471" y="7678780"/>
            <a:ext cx="2684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3" name="Google Shape;1133;p260"/>
          <p:cNvSpPr txBox="1"/>
          <p:nvPr>
            <p:ph idx="6" type="body"/>
          </p:nvPr>
        </p:nvSpPr>
        <p:spPr>
          <a:xfrm>
            <a:off x="8963285" y="7675068"/>
            <a:ext cx="1149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4" name="Google Shape;1134;p260"/>
          <p:cNvSpPr txBox="1"/>
          <p:nvPr>
            <p:ph idx="7" type="body"/>
          </p:nvPr>
        </p:nvSpPr>
        <p:spPr>
          <a:xfrm>
            <a:off x="1769749" y="9621494"/>
            <a:ext cx="83427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5" name="Google Shape;1135;p260"/>
          <p:cNvSpPr txBox="1"/>
          <p:nvPr>
            <p:ph idx="8" type="body"/>
          </p:nvPr>
        </p:nvSpPr>
        <p:spPr>
          <a:xfrm>
            <a:off x="1776223" y="9621494"/>
            <a:ext cx="63666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6" name="Google Shape;1136;p260"/>
          <p:cNvSpPr txBox="1"/>
          <p:nvPr>
            <p:ph idx="9" type="body"/>
          </p:nvPr>
        </p:nvSpPr>
        <p:spPr>
          <a:xfrm>
            <a:off x="1786471" y="9024073"/>
            <a:ext cx="2684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7" name="Google Shape;1137;p260"/>
          <p:cNvSpPr txBox="1"/>
          <p:nvPr>
            <p:ph idx="13" type="body"/>
          </p:nvPr>
        </p:nvSpPr>
        <p:spPr>
          <a:xfrm>
            <a:off x="8963285" y="9020361"/>
            <a:ext cx="1149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8" name="Google Shape;1138;p260"/>
          <p:cNvSpPr txBox="1"/>
          <p:nvPr>
            <p:ph idx="14" type="body"/>
          </p:nvPr>
        </p:nvSpPr>
        <p:spPr>
          <a:xfrm>
            <a:off x="1776223" y="9622401"/>
            <a:ext cx="63666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2_Main Slide Blank">
  <p:cSld name="122_Main Slide Blank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40" name="Google Shape;1140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0431" y="3958070"/>
            <a:ext cx="5669486" cy="326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41" name="Google Shape;114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4083" y="3958070"/>
            <a:ext cx="5669486" cy="32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261"/>
          <p:cNvSpPr/>
          <p:nvPr>
            <p:ph idx="2" type="pic"/>
          </p:nvPr>
        </p:nvSpPr>
        <p:spPr>
          <a:xfrm>
            <a:off x="5587770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43" name="Google Shape;1143;p261"/>
          <p:cNvSpPr/>
          <p:nvPr>
            <p:ph idx="3" type="pic"/>
          </p:nvPr>
        </p:nvSpPr>
        <p:spPr>
          <a:xfrm>
            <a:off x="14461425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44" name="Google Shape;1144;p261"/>
          <p:cNvSpPr txBox="1"/>
          <p:nvPr>
            <p:ph idx="1" type="body"/>
          </p:nvPr>
        </p:nvSpPr>
        <p:spPr>
          <a:xfrm>
            <a:off x="4428777" y="8874437"/>
            <a:ext cx="6652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5" name="Google Shape;1145;p261"/>
          <p:cNvSpPr txBox="1"/>
          <p:nvPr>
            <p:ph idx="4" type="body"/>
          </p:nvPr>
        </p:nvSpPr>
        <p:spPr>
          <a:xfrm>
            <a:off x="4428777" y="8189479"/>
            <a:ext cx="6652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6" name="Google Shape;1146;p261"/>
          <p:cNvSpPr txBox="1"/>
          <p:nvPr>
            <p:ph idx="5" type="body"/>
          </p:nvPr>
        </p:nvSpPr>
        <p:spPr>
          <a:xfrm>
            <a:off x="13302431" y="8874437"/>
            <a:ext cx="6652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7" name="Google Shape;1147;p261"/>
          <p:cNvSpPr txBox="1"/>
          <p:nvPr>
            <p:ph idx="6" type="body"/>
          </p:nvPr>
        </p:nvSpPr>
        <p:spPr>
          <a:xfrm>
            <a:off x="13302431" y="8189479"/>
            <a:ext cx="6652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3_Main Slide Blank">
  <p:cSld name="123_Main Slide Blank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49" name="Google Shape;1149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71840" y="3930037"/>
            <a:ext cx="10160002" cy="58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262"/>
          <p:cNvSpPr/>
          <p:nvPr>
            <p:ph idx="2" type="pic"/>
          </p:nvPr>
        </p:nvSpPr>
        <p:spPr>
          <a:xfrm>
            <a:off x="12567749" y="4280517"/>
            <a:ext cx="7767900" cy="4854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51" name="Google Shape;1151;p262"/>
          <p:cNvSpPr txBox="1"/>
          <p:nvPr>
            <p:ph idx="1" type="body"/>
          </p:nvPr>
        </p:nvSpPr>
        <p:spPr>
          <a:xfrm>
            <a:off x="4007858" y="413843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2" name="Google Shape;1152;p262"/>
          <p:cNvSpPr txBox="1"/>
          <p:nvPr>
            <p:ph idx="3" type="body"/>
          </p:nvPr>
        </p:nvSpPr>
        <p:spPr>
          <a:xfrm>
            <a:off x="4007858" y="34534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3" name="Google Shape;1153;p262"/>
          <p:cNvSpPr txBox="1"/>
          <p:nvPr>
            <p:ph idx="4" type="body"/>
          </p:nvPr>
        </p:nvSpPr>
        <p:spPr>
          <a:xfrm>
            <a:off x="2865008" y="33334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4" name="Google Shape;1154;p262"/>
          <p:cNvSpPr txBox="1"/>
          <p:nvPr>
            <p:ph idx="5" type="body"/>
          </p:nvPr>
        </p:nvSpPr>
        <p:spPr>
          <a:xfrm>
            <a:off x="4007858" y="6757804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5" name="Google Shape;1155;p262"/>
          <p:cNvSpPr txBox="1"/>
          <p:nvPr>
            <p:ph idx="6" type="body"/>
          </p:nvPr>
        </p:nvSpPr>
        <p:spPr>
          <a:xfrm>
            <a:off x="4007858" y="6072846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6" name="Google Shape;1156;p262"/>
          <p:cNvSpPr txBox="1"/>
          <p:nvPr>
            <p:ph idx="7" type="body"/>
          </p:nvPr>
        </p:nvSpPr>
        <p:spPr>
          <a:xfrm>
            <a:off x="2865008" y="59623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7" name="Google Shape;1157;p262"/>
          <p:cNvSpPr txBox="1"/>
          <p:nvPr>
            <p:ph idx="8" type="body"/>
          </p:nvPr>
        </p:nvSpPr>
        <p:spPr>
          <a:xfrm>
            <a:off x="4007858" y="938353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8" name="Google Shape;1158;p262"/>
          <p:cNvSpPr txBox="1"/>
          <p:nvPr>
            <p:ph idx="9" type="body"/>
          </p:nvPr>
        </p:nvSpPr>
        <p:spPr>
          <a:xfrm>
            <a:off x="4007858" y="86985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9" name="Google Shape;1159;p262"/>
          <p:cNvSpPr txBox="1"/>
          <p:nvPr>
            <p:ph idx="13" type="body"/>
          </p:nvPr>
        </p:nvSpPr>
        <p:spPr>
          <a:xfrm>
            <a:off x="2865008" y="85912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Main Slide Blank">
  <p:cSld name="25_Main Slide 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6"/>
          <p:cNvSpPr/>
          <p:nvPr>
            <p:ph idx="2" type="pic"/>
          </p:nvPr>
        </p:nvSpPr>
        <p:spPr>
          <a:xfrm>
            <a:off x="1781372" y="178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0" name="Google Shape;50;p136"/>
          <p:cNvSpPr/>
          <p:nvPr>
            <p:ph idx="3" type="pic"/>
          </p:nvPr>
        </p:nvSpPr>
        <p:spPr>
          <a:xfrm>
            <a:off x="8724899" y="686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1" name="Google Shape;51;p136"/>
          <p:cNvSpPr/>
          <p:nvPr>
            <p:ph idx="4" type="pic"/>
          </p:nvPr>
        </p:nvSpPr>
        <p:spPr>
          <a:xfrm>
            <a:off x="15668227" y="1778000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Main Slide Blank">
  <p:cSld name="74_Main Slide Blank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63"/>
          <p:cNvSpPr txBox="1"/>
          <p:nvPr>
            <p:ph idx="1" type="body"/>
          </p:nvPr>
        </p:nvSpPr>
        <p:spPr>
          <a:xfrm>
            <a:off x="1775919" y="427481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2" name="Google Shape;1162;p263"/>
          <p:cNvSpPr txBox="1"/>
          <p:nvPr>
            <p:ph idx="2" type="body"/>
          </p:nvPr>
        </p:nvSpPr>
        <p:spPr>
          <a:xfrm>
            <a:off x="1785703" y="8039008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Main Slide Blank">
  <p:cSld name="16_Main Slide Blank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64"/>
          <p:cNvSpPr txBox="1"/>
          <p:nvPr>
            <p:ph idx="1" type="body"/>
          </p:nvPr>
        </p:nvSpPr>
        <p:spPr>
          <a:xfrm>
            <a:off x="1775919" y="1716760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5" name="Google Shape;1165;p264"/>
          <p:cNvSpPr txBox="1"/>
          <p:nvPr>
            <p:ph idx="2" type="body"/>
          </p:nvPr>
        </p:nvSpPr>
        <p:spPr>
          <a:xfrm>
            <a:off x="11180627" y="3572056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6" name="Google Shape;1166;p264"/>
          <p:cNvSpPr txBox="1"/>
          <p:nvPr>
            <p:ph idx="3" type="body"/>
          </p:nvPr>
        </p:nvSpPr>
        <p:spPr>
          <a:xfrm>
            <a:off x="11180627" y="2887098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7" name="Google Shape;1167;p264"/>
          <p:cNvSpPr txBox="1"/>
          <p:nvPr>
            <p:ph idx="4" type="body"/>
          </p:nvPr>
        </p:nvSpPr>
        <p:spPr>
          <a:xfrm>
            <a:off x="10037777" y="27765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8" name="Google Shape;1168;p264"/>
          <p:cNvSpPr txBox="1"/>
          <p:nvPr>
            <p:ph idx="5" type="body"/>
          </p:nvPr>
        </p:nvSpPr>
        <p:spPr>
          <a:xfrm>
            <a:off x="18201778" y="3572056"/>
            <a:ext cx="4429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9" name="Google Shape;1169;p264"/>
          <p:cNvSpPr txBox="1"/>
          <p:nvPr>
            <p:ph idx="6" type="body"/>
          </p:nvPr>
        </p:nvSpPr>
        <p:spPr>
          <a:xfrm>
            <a:off x="18201778" y="2887098"/>
            <a:ext cx="442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0" name="Google Shape;1170;p264"/>
          <p:cNvSpPr txBox="1"/>
          <p:nvPr>
            <p:ph idx="7" type="body"/>
          </p:nvPr>
        </p:nvSpPr>
        <p:spPr>
          <a:xfrm>
            <a:off x="17083384" y="2776554"/>
            <a:ext cx="639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Main Slide Blank">
  <p:cSld name="90_Main Slide Blank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65"/>
          <p:cNvSpPr txBox="1"/>
          <p:nvPr>
            <p:ph idx="1" type="body"/>
          </p:nvPr>
        </p:nvSpPr>
        <p:spPr>
          <a:xfrm>
            <a:off x="1775919" y="454024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3" name="Google Shape;1173;p265"/>
          <p:cNvSpPr txBox="1"/>
          <p:nvPr>
            <p:ph idx="2" type="body"/>
          </p:nvPr>
        </p:nvSpPr>
        <p:spPr>
          <a:xfrm>
            <a:off x="1785704" y="8279039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4" name="Google Shape;1174;p265"/>
          <p:cNvSpPr txBox="1"/>
          <p:nvPr>
            <p:ph idx="3" type="body"/>
          </p:nvPr>
        </p:nvSpPr>
        <p:spPr>
          <a:xfrm>
            <a:off x="12749914" y="4899752"/>
            <a:ext cx="9852600" cy="17244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5" name="Google Shape;1175;p265"/>
          <p:cNvSpPr txBox="1"/>
          <p:nvPr>
            <p:ph idx="4" type="body"/>
          </p:nvPr>
        </p:nvSpPr>
        <p:spPr>
          <a:xfrm>
            <a:off x="14371810" y="3157098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6" name="Google Shape;1176;p265"/>
          <p:cNvSpPr txBox="1"/>
          <p:nvPr>
            <p:ph idx="5" type="body"/>
          </p:nvPr>
        </p:nvSpPr>
        <p:spPr>
          <a:xfrm>
            <a:off x="14371810" y="535374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7" name="Google Shape;1177;p265"/>
          <p:cNvSpPr txBox="1"/>
          <p:nvPr>
            <p:ph idx="6" type="body"/>
          </p:nvPr>
        </p:nvSpPr>
        <p:spPr>
          <a:xfrm>
            <a:off x="14371810" y="754449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8" name="Google Shape;1178;p265"/>
          <p:cNvSpPr txBox="1"/>
          <p:nvPr>
            <p:ph idx="7" type="body"/>
          </p:nvPr>
        </p:nvSpPr>
        <p:spPr>
          <a:xfrm>
            <a:off x="14371810" y="973524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9" name="Google Shape;1179;p265"/>
          <p:cNvSpPr txBox="1"/>
          <p:nvPr>
            <p:ph idx="8" type="body"/>
          </p:nvPr>
        </p:nvSpPr>
        <p:spPr>
          <a:xfrm>
            <a:off x="13269031" y="3216897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0" name="Google Shape;1180;p265"/>
          <p:cNvSpPr txBox="1"/>
          <p:nvPr>
            <p:ph idx="9" type="body"/>
          </p:nvPr>
        </p:nvSpPr>
        <p:spPr>
          <a:xfrm>
            <a:off x="13269031" y="5412208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1" name="Google Shape;1181;p265"/>
          <p:cNvSpPr txBox="1"/>
          <p:nvPr>
            <p:ph idx="13" type="body"/>
          </p:nvPr>
        </p:nvSpPr>
        <p:spPr>
          <a:xfrm>
            <a:off x="13269031" y="7607519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2" name="Google Shape;1182;p265"/>
          <p:cNvSpPr txBox="1"/>
          <p:nvPr>
            <p:ph idx="14" type="body"/>
          </p:nvPr>
        </p:nvSpPr>
        <p:spPr>
          <a:xfrm>
            <a:off x="13269031" y="9802830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Main Slide Blank">
  <p:cSld name="91_Main Slide Blank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66"/>
          <p:cNvSpPr txBox="1"/>
          <p:nvPr>
            <p:ph idx="1" type="body"/>
          </p:nvPr>
        </p:nvSpPr>
        <p:spPr>
          <a:xfrm>
            <a:off x="3014910" y="523510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5" name="Google Shape;1185;p266"/>
          <p:cNvSpPr txBox="1"/>
          <p:nvPr>
            <p:ph idx="2" type="body"/>
          </p:nvPr>
        </p:nvSpPr>
        <p:spPr>
          <a:xfrm>
            <a:off x="3014910" y="455014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6" name="Google Shape;1186;p266"/>
          <p:cNvSpPr txBox="1"/>
          <p:nvPr>
            <p:ph idx="3" type="body"/>
          </p:nvPr>
        </p:nvSpPr>
        <p:spPr>
          <a:xfrm>
            <a:off x="3014910" y="828310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7" name="Google Shape;1187;p266"/>
          <p:cNvSpPr txBox="1"/>
          <p:nvPr>
            <p:ph idx="4" type="body"/>
          </p:nvPr>
        </p:nvSpPr>
        <p:spPr>
          <a:xfrm>
            <a:off x="3014910" y="759814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8" name="Google Shape;1188;p266"/>
          <p:cNvSpPr txBox="1"/>
          <p:nvPr>
            <p:ph idx="5" type="body"/>
          </p:nvPr>
        </p:nvSpPr>
        <p:spPr>
          <a:xfrm>
            <a:off x="19435514" y="451386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9" name="Google Shape;1189;p266"/>
          <p:cNvSpPr txBox="1"/>
          <p:nvPr>
            <p:ph idx="6" type="body"/>
          </p:nvPr>
        </p:nvSpPr>
        <p:spPr>
          <a:xfrm>
            <a:off x="21124659" y="5722143"/>
            <a:ext cx="306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0" name="Google Shape;1190;p266"/>
          <p:cNvSpPr txBox="1"/>
          <p:nvPr>
            <p:ph idx="7" type="body"/>
          </p:nvPr>
        </p:nvSpPr>
        <p:spPr>
          <a:xfrm>
            <a:off x="19435514" y="7561870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1" name="Google Shape;1191;p266"/>
          <p:cNvSpPr txBox="1"/>
          <p:nvPr>
            <p:ph idx="8" type="body"/>
          </p:nvPr>
        </p:nvSpPr>
        <p:spPr>
          <a:xfrm>
            <a:off x="21124659" y="8770144"/>
            <a:ext cx="306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2" name="Google Shape;1192;p266"/>
          <p:cNvSpPr txBox="1"/>
          <p:nvPr>
            <p:ph idx="9" type="body"/>
          </p:nvPr>
        </p:nvSpPr>
        <p:spPr>
          <a:xfrm>
            <a:off x="8699037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3" name="Google Shape;1193;p266"/>
          <p:cNvSpPr txBox="1"/>
          <p:nvPr>
            <p:ph idx="13" type="body"/>
          </p:nvPr>
        </p:nvSpPr>
        <p:spPr>
          <a:xfrm>
            <a:off x="8647280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4" name="Google Shape;1194;p266"/>
          <p:cNvSpPr txBox="1"/>
          <p:nvPr>
            <p:ph idx="14" type="body"/>
          </p:nvPr>
        </p:nvSpPr>
        <p:spPr>
          <a:xfrm>
            <a:off x="1468725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5" name="Google Shape;1195;p266"/>
          <p:cNvSpPr txBox="1"/>
          <p:nvPr>
            <p:ph idx="15" type="body"/>
          </p:nvPr>
        </p:nvSpPr>
        <p:spPr>
          <a:xfrm>
            <a:off x="1568527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6" name="Google Shape;1196;p266"/>
          <p:cNvSpPr txBox="1"/>
          <p:nvPr>
            <p:ph idx="16" type="body"/>
          </p:nvPr>
        </p:nvSpPr>
        <p:spPr>
          <a:xfrm>
            <a:off x="1668329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7" name="Google Shape;1197;p266"/>
          <p:cNvSpPr txBox="1"/>
          <p:nvPr>
            <p:ph idx="17" type="body"/>
          </p:nvPr>
        </p:nvSpPr>
        <p:spPr>
          <a:xfrm>
            <a:off x="1768131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8" name="Google Shape;1198;p266"/>
          <p:cNvSpPr txBox="1"/>
          <p:nvPr>
            <p:ph idx="18" type="body"/>
          </p:nvPr>
        </p:nvSpPr>
        <p:spPr>
          <a:xfrm>
            <a:off x="15633538" y="7746632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9" name="Google Shape;1199;p266"/>
          <p:cNvSpPr txBox="1"/>
          <p:nvPr>
            <p:ph idx="19" type="body"/>
          </p:nvPr>
        </p:nvSpPr>
        <p:spPr>
          <a:xfrm>
            <a:off x="16631530" y="7746631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0" name="Google Shape;1200;p266"/>
          <p:cNvSpPr txBox="1"/>
          <p:nvPr>
            <p:ph idx="20" type="body"/>
          </p:nvPr>
        </p:nvSpPr>
        <p:spPr>
          <a:xfrm>
            <a:off x="17629522" y="7746630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1" name="Google Shape;1201;p266"/>
          <p:cNvSpPr txBox="1"/>
          <p:nvPr>
            <p:ph idx="21" type="body"/>
          </p:nvPr>
        </p:nvSpPr>
        <p:spPr>
          <a:xfrm>
            <a:off x="969709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2" name="Google Shape;1202;p266"/>
          <p:cNvSpPr txBox="1"/>
          <p:nvPr>
            <p:ph idx="22" type="body"/>
          </p:nvPr>
        </p:nvSpPr>
        <p:spPr>
          <a:xfrm>
            <a:off x="964533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3" name="Google Shape;1203;p266"/>
          <p:cNvSpPr txBox="1"/>
          <p:nvPr>
            <p:ph idx="23" type="body"/>
          </p:nvPr>
        </p:nvSpPr>
        <p:spPr>
          <a:xfrm>
            <a:off x="1069511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4" name="Google Shape;1204;p266"/>
          <p:cNvSpPr txBox="1"/>
          <p:nvPr>
            <p:ph idx="24" type="body"/>
          </p:nvPr>
        </p:nvSpPr>
        <p:spPr>
          <a:xfrm>
            <a:off x="1064335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5" name="Google Shape;1205;p266"/>
          <p:cNvSpPr txBox="1"/>
          <p:nvPr>
            <p:ph idx="25" type="body"/>
          </p:nvPr>
        </p:nvSpPr>
        <p:spPr>
          <a:xfrm>
            <a:off x="1169313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6" name="Google Shape;1206;p266"/>
          <p:cNvSpPr txBox="1"/>
          <p:nvPr>
            <p:ph idx="26" type="body"/>
          </p:nvPr>
        </p:nvSpPr>
        <p:spPr>
          <a:xfrm>
            <a:off x="1164137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7" name="Google Shape;1207;p266"/>
          <p:cNvSpPr txBox="1"/>
          <p:nvPr>
            <p:ph idx="27" type="body"/>
          </p:nvPr>
        </p:nvSpPr>
        <p:spPr>
          <a:xfrm>
            <a:off x="1269115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8" name="Google Shape;1208;p266"/>
          <p:cNvSpPr txBox="1"/>
          <p:nvPr>
            <p:ph idx="28" type="body"/>
          </p:nvPr>
        </p:nvSpPr>
        <p:spPr>
          <a:xfrm>
            <a:off x="1263939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9" name="Google Shape;1209;p266"/>
          <p:cNvSpPr txBox="1"/>
          <p:nvPr>
            <p:ph idx="29" type="body"/>
          </p:nvPr>
        </p:nvSpPr>
        <p:spPr>
          <a:xfrm>
            <a:off x="1368917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0" name="Google Shape;1210;p266"/>
          <p:cNvSpPr txBox="1"/>
          <p:nvPr>
            <p:ph idx="30" type="body"/>
          </p:nvPr>
        </p:nvSpPr>
        <p:spPr>
          <a:xfrm>
            <a:off x="1363741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1" name="Google Shape;1211;p266"/>
          <p:cNvSpPr txBox="1"/>
          <p:nvPr>
            <p:ph idx="31" type="body"/>
          </p:nvPr>
        </p:nvSpPr>
        <p:spPr>
          <a:xfrm>
            <a:off x="1463543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Main Slide Blank">
  <p:cSld name="92_Main Slide Blank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67"/>
          <p:cNvSpPr txBox="1"/>
          <p:nvPr>
            <p:ph idx="1" type="body"/>
          </p:nvPr>
        </p:nvSpPr>
        <p:spPr>
          <a:xfrm>
            <a:off x="8450194" y="6223000"/>
            <a:ext cx="71049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4" name="Google Shape;1214;p267"/>
          <p:cNvSpPr txBox="1"/>
          <p:nvPr>
            <p:ph idx="2" type="body"/>
          </p:nvPr>
        </p:nvSpPr>
        <p:spPr>
          <a:xfrm>
            <a:off x="15554985" y="6223000"/>
            <a:ext cx="24600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5" name="Google Shape;1215;p267"/>
          <p:cNvSpPr txBox="1"/>
          <p:nvPr>
            <p:ph idx="3" type="body"/>
          </p:nvPr>
        </p:nvSpPr>
        <p:spPr>
          <a:xfrm>
            <a:off x="18014884" y="6223000"/>
            <a:ext cx="4587600" cy="12699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6" name="Google Shape;1216;p267"/>
          <p:cNvSpPr txBox="1"/>
          <p:nvPr>
            <p:ph idx="4" type="body"/>
          </p:nvPr>
        </p:nvSpPr>
        <p:spPr>
          <a:xfrm>
            <a:off x="1781373" y="5920219"/>
            <a:ext cx="48807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7" name="Google Shape;1217;p267"/>
          <p:cNvSpPr txBox="1"/>
          <p:nvPr>
            <p:ph idx="5" type="body"/>
          </p:nvPr>
        </p:nvSpPr>
        <p:spPr>
          <a:xfrm>
            <a:off x="8449496" y="900848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8" name="Google Shape;1218;p267"/>
          <p:cNvSpPr txBox="1"/>
          <p:nvPr>
            <p:ph idx="6" type="body"/>
          </p:nvPr>
        </p:nvSpPr>
        <p:spPr>
          <a:xfrm>
            <a:off x="8449496" y="832352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9" name="Google Shape;1219;p267"/>
          <p:cNvSpPr txBox="1"/>
          <p:nvPr>
            <p:ph idx="7" type="body"/>
          </p:nvPr>
        </p:nvSpPr>
        <p:spPr>
          <a:xfrm>
            <a:off x="18014883" y="9008485"/>
            <a:ext cx="4333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0" name="Google Shape;1220;p267"/>
          <p:cNvSpPr txBox="1"/>
          <p:nvPr>
            <p:ph idx="8" type="body"/>
          </p:nvPr>
        </p:nvSpPr>
        <p:spPr>
          <a:xfrm>
            <a:off x="18014883" y="8323527"/>
            <a:ext cx="4333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1" name="Google Shape;1221;p267"/>
          <p:cNvSpPr txBox="1"/>
          <p:nvPr>
            <p:ph idx="9" type="body"/>
          </p:nvPr>
        </p:nvSpPr>
        <p:spPr>
          <a:xfrm>
            <a:off x="15554985" y="4511511"/>
            <a:ext cx="4333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2" name="Google Shape;1222;p267"/>
          <p:cNvSpPr txBox="1"/>
          <p:nvPr>
            <p:ph idx="13" type="body"/>
          </p:nvPr>
        </p:nvSpPr>
        <p:spPr>
          <a:xfrm>
            <a:off x="15554985" y="3826553"/>
            <a:ext cx="4333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Main Slide Blank">
  <p:cSld name="93_Main Slide Blank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68"/>
          <p:cNvSpPr/>
          <p:nvPr/>
        </p:nvSpPr>
        <p:spPr>
          <a:xfrm>
            <a:off x="14175511" y="2363068"/>
            <a:ext cx="1845600" cy="1845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5" name="Google Shape;1225;p268"/>
          <p:cNvSpPr/>
          <p:nvPr/>
        </p:nvSpPr>
        <p:spPr>
          <a:xfrm>
            <a:off x="14812540" y="3052071"/>
            <a:ext cx="571482" cy="467532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6" name="Google Shape;1226;p268"/>
          <p:cNvSpPr/>
          <p:nvPr/>
        </p:nvSpPr>
        <p:spPr>
          <a:xfrm>
            <a:off x="14175511" y="4744503"/>
            <a:ext cx="1845600" cy="18456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7" name="Google Shape;1227;p268"/>
          <p:cNvSpPr/>
          <p:nvPr/>
        </p:nvSpPr>
        <p:spPr>
          <a:xfrm>
            <a:off x="14812540" y="5381555"/>
            <a:ext cx="571482" cy="571482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8" name="Google Shape;1228;p268"/>
          <p:cNvSpPr/>
          <p:nvPr/>
        </p:nvSpPr>
        <p:spPr>
          <a:xfrm>
            <a:off x="14175511" y="7125938"/>
            <a:ext cx="1845600" cy="1845600"/>
          </a:xfrm>
          <a:prstGeom prst="rect">
            <a:avLst/>
          </a:prstGeom>
          <a:solidFill>
            <a:srgbClr val="D6D9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9" name="Google Shape;1229;p268"/>
          <p:cNvSpPr/>
          <p:nvPr/>
        </p:nvSpPr>
        <p:spPr>
          <a:xfrm>
            <a:off x="14812540" y="7788954"/>
            <a:ext cx="571482" cy="519534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0" name="Google Shape;1230;p268"/>
          <p:cNvSpPr/>
          <p:nvPr/>
        </p:nvSpPr>
        <p:spPr>
          <a:xfrm>
            <a:off x="14175511" y="9507373"/>
            <a:ext cx="1845600" cy="18456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1" name="Google Shape;1231;p268"/>
          <p:cNvSpPr/>
          <p:nvPr/>
        </p:nvSpPr>
        <p:spPr>
          <a:xfrm>
            <a:off x="14812540" y="10144424"/>
            <a:ext cx="571482" cy="571482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2" name="Google Shape;1232;p268"/>
          <p:cNvSpPr txBox="1"/>
          <p:nvPr>
            <p:ph idx="1" type="body"/>
          </p:nvPr>
        </p:nvSpPr>
        <p:spPr>
          <a:xfrm>
            <a:off x="4142511" y="5452127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3" name="Google Shape;1233;p268"/>
          <p:cNvSpPr txBox="1"/>
          <p:nvPr>
            <p:ph idx="2" type="body"/>
          </p:nvPr>
        </p:nvSpPr>
        <p:spPr>
          <a:xfrm>
            <a:off x="16931625" y="3435028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4" name="Google Shape;1234;p268"/>
          <p:cNvSpPr txBox="1"/>
          <p:nvPr>
            <p:ph idx="3" type="body"/>
          </p:nvPr>
        </p:nvSpPr>
        <p:spPr>
          <a:xfrm>
            <a:off x="16931625" y="2750070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5" name="Google Shape;1235;p268"/>
          <p:cNvSpPr txBox="1"/>
          <p:nvPr>
            <p:ph idx="4" type="body"/>
          </p:nvPr>
        </p:nvSpPr>
        <p:spPr>
          <a:xfrm>
            <a:off x="16931625" y="581589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6" name="Google Shape;1236;p268"/>
          <p:cNvSpPr txBox="1"/>
          <p:nvPr>
            <p:ph idx="5" type="body"/>
          </p:nvPr>
        </p:nvSpPr>
        <p:spPr>
          <a:xfrm>
            <a:off x="16931625" y="513093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7" name="Google Shape;1237;p268"/>
          <p:cNvSpPr txBox="1"/>
          <p:nvPr>
            <p:ph idx="6" type="body"/>
          </p:nvPr>
        </p:nvSpPr>
        <p:spPr>
          <a:xfrm>
            <a:off x="16931625" y="8196752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8" name="Google Shape;1238;p268"/>
          <p:cNvSpPr txBox="1"/>
          <p:nvPr>
            <p:ph idx="7" type="body"/>
          </p:nvPr>
        </p:nvSpPr>
        <p:spPr>
          <a:xfrm>
            <a:off x="16931625" y="7511794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9" name="Google Shape;1239;p268"/>
          <p:cNvSpPr txBox="1"/>
          <p:nvPr>
            <p:ph idx="8" type="body"/>
          </p:nvPr>
        </p:nvSpPr>
        <p:spPr>
          <a:xfrm>
            <a:off x="16931625" y="10577614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0" name="Google Shape;1240;p268"/>
          <p:cNvSpPr txBox="1"/>
          <p:nvPr>
            <p:ph idx="9" type="body"/>
          </p:nvPr>
        </p:nvSpPr>
        <p:spPr>
          <a:xfrm>
            <a:off x="16931625" y="9892656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4_Main Slide Blank">
  <p:cSld name="124_Main Slide 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69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269"/>
          <p:cNvSpPr/>
          <p:nvPr>
            <p:ph idx="2" type="pic"/>
          </p:nvPr>
        </p:nvSpPr>
        <p:spPr>
          <a:xfrm>
            <a:off x="12191999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44" name="Google Shape;1244;p269"/>
          <p:cNvSpPr txBox="1"/>
          <p:nvPr>
            <p:ph idx="1" type="body"/>
          </p:nvPr>
        </p:nvSpPr>
        <p:spPr>
          <a:xfrm>
            <a:off x="1052830" y="5020583"/>
            <a:ext cx="100863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5" name="Google Shape;1245;p269"/>
          <p:cNvSpPr txBox="1"/>
          <p:nvPr>
            <p:ph idx="3" type="body"/>
          </p:nvPr>
        </p:nvSpPr>
        <p:spPr>
          <a:xfrm>
            <a:off x="4214810" y="8320428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Main Slide Blank">
  <p:cSld name="125_Main Slide Blank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7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8" name="Google Shape;1248;p270"/>
          <p:cNvSpPr txBox="1"/>
          <p:nvPr>
            <p:ph idx="1" type="body"/>
          </p:nvPr>
        </p:nvSpPr>
        <p:spPr>
          <a:xfrm>
            <a:off x="9613900" y="6633198"/>
            <a:ext cx="5156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">
  <p:cSld name="2_Slide 2.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71"/>
          <p:cNvSpPr/>
          <p:nvPr>
            <p:ph idx="2" type="pic"/>
          </p:nvPr>
        </p:nvSpPr>
        <p:spPr>
          <a:xfrm>
            <a:off x="12191999" y="4000268"/>
            <a:ext cx="10413900" cy="2857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51" name="Google Shape;1251;p271"/>
          <p:cNvSpPr txBox="1"/>
          <p:nvPr>
            <p:ph idx="1" type="body"/>
          </p:nvPr>
        </p:nvSpPr>
        <p:spPr>
          <a:xfrm>
            <a:off x="12191999" y="4000268"/>
            <a:ext cx="10413900" cy="2861700"/>
          </a:xfrm>
          <a:prstGeom prst="rect">
            <a:avLst/>
          </a:prstGeom>
          <a:gradFill>
            <a:gsLst>
              <a:gs pos="0">
                <a:srgbClr val="78D6BE">
                  <a:alpha val="69411"/>
                </a:srgbClr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2" name="Google Shape;1252;p271"/>
          <p:cNvSpPr txBox="1"/>
          <p:nvPr>
            <p:ph idx="3" type="body"/>
          </p:nvPr>
        </p:nvSpPr>
        <p:spPr>
          <a:xfrm>
            <a:off x="1775919" y="454024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3" name="Google Shape;1253;p271"/>
          <p:cNvSpPr txBox="1"/>
          <p:nvPr>
            <p:ph idx="4" type="body"/>
          </p:nvPr>
        </p:nvSpPr>
        <p:spPr>
          <a:xfrm>
            <a:off x="1785704" y="8279039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4" name="Google Shape;1254;p271"/>
          <p:cNvSpPr txBox="1"/>
          <p:nvPr>
            <p:ph idx="5" type="body"/>
          </p:nvPr>
        </p:nvSpPr>
        <p:spPr>
          <a:xfrm>
            <a:off x="13450701" y="2475261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5" name="Google Shape;1255;p271"/>
          <p:cNvSpPr txBox="1"/>
          <p:nvPr>
            <p:ph idx="6" type="body"/>
          </p:nvPr>
        </p:nvSpPr>
        <p:spPr>
          <a:xfrm>
            <a:off x="13450701" y="1790303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6" name="Google Shape;1256;p271"/>
          <p:cNvSpPr txBox="1"/>
          <p:nvPr>
            <p:ph idx="7" type="body"/>
          </p:nvPr>
        </p:nvSpPr>
        <p:spPr>
          <a:xfrm>
            <a:off x="13450700" y="5331835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7" name="Google Shape;1257;p271"/>
          <p:cNvSpPr txBox="1"/>
          <p:nvPr>
            <p:ph idx="8" type="body"/>
          </p:nvPr>
        </p:nvSpPr>
        <p:spPr>
          <a:xfrm>
            <a:off x="13450700" y="4646877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8" name="Google Shape;1258;p271"/>
          <p:cNvSpPr txBox="1"/>
          <p:nvPr>
            <p:ph idx="9" type="body"/>
          </p:nvPr>
        </p:nvSpPr>
        <p:spPr>
          <a:xfrm>
            <a:off x="13450699" y="8188409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9" name="Google Shape;1259;p271"/>
          <p:cNvSpPr txBox="1"/>
          <p:nvPr>
            <p:ph idx="13" type="body"/>
          </p:nvPr>
        </p:nvSpPr>
        <p:spPr>
          <a:xfrm>
            <a:off x="13450699" y="7503451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0" name="Google Shape;1260;p271"/>
          <p:cNvSpPr txBox="1"/>
          <p:nvPr>
            <p:ph idx="14" type="body"/>
          </p:nvPr>
        </p:nvSpPr>
        <p:spPr>
          <a:xfrm>
            <a:off x="13450698" y="11044983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1" name="Google Shape;1261;p271"/>
          <p:cNvSpPr txBox="1"/>
          <p:nvPr>
            <p:ph idx="15" type="body"/>
          </p:nvPr>
        </p:nvSpPr>
        <p:spPr>
          <a:xfrm>
            <a:off x="13450698" y="10360025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2">
  <p:cSld name="1_Slide 2.2"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72"/>
          <p:cNvSpPr/>
          <p:nvPr>
            <p:ph idx="2" type="pic"/>
          </p:nvPr>
        </p:nvSpPr>
        <p:spPr>
          <a:xfrm>
            <a:off x="1781373" y="1777999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4" name="Google Shape;1264;p272"/>
          <p:cNvSpPr/>
          <p:nvPr>
            <p:ph idx="3" type="pic"/>
          </p:nvPr>
        </p:nvSpPr>
        <p:spPr>
          <a:xfrm>
            <a:off x="6988373" y="6865342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5" name="Google Shape;1265;p272"/>
          <p:cNvSpPr/>
          <p:nvPr>
            <p:ph idx="4" type="pic"/>
          </p:nvPr>
        </p:nvSpPr>
        <p:spPr>
          <a:xfrm>
            <a:off x="12191999" y="1778000"/>
            <a:ext cx="10410300" cy="5087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6" name="Google Shape;1266;p272"/>
          <p:cNvSpPr txBox="1"/>
          <p:nvPr>
            <p:ph idx="1" type="body"/>
          </p:nvPr>
        </p:nvSpPr>
        <p:spPr>
          <a:xfrm>
            <a:off x="7389861" y="4829781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7" name="Google Shape;1267;p272"/>
          <p:cNvSpPr txBox="1"/>
          <p:nvPr>
            <p:ph idx="5" type="body"/>
          </p:nvPr>
        </p:nvSpPr>
        <p:spPr>
          <a:xfrm>
            <a:off x="7389861" y="4144823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8" name="Google Shape;1268;p272"/>
          <p:cNvSpPr txBox="1"/>
          <p:nvPr>
            <p:ph idx="6" type="body"/>
          </p:nvPr>
        </p:nvSpPr>
        <p:spPr>
          <a:xfrm>
            <a:off x="2217780" y="991712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9" name="Google Shape;1269;p272"/>
          <p:cNvSpPr txBox="1"/>
          <p:nvPr>
            <p:ph idx="7" type="body"/>
          </p:nvPr>
        </p:nvSpPr>
        <p:spPr>
          <a:xfrm>
            <a:off x="2217780" y="923216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0" name="Google Shape;1270;p272"/>
          <p:cNvSpPr txBox="1"/>
          <p:nvPr>
            <p:ph idx="8" type="body"/>
          </p:nvPr>
        </p:nvSpPr>
        <p:spPr>
          <a:xfrm>
            <a:off x="9280873" y="282973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1" name="Google Shape;1271;p272"/>
          <p:cNvSpPr txBox="1"/>
          <p:nvPr>
            <p:ph idx="9" type="body"/>
          </p:nvPr>
        </p:nvSpPr>
        <p:spPr>
          <a:xfrm>
            <a:off x="4061023" y="790944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2" name="Google Shape;1272;p272"/>
          <p:cNvSpPr txBox="1"/>
          <p:nvPr>
            <p:ph idx="13" type="body"/>
          </p:nvPr>
        </p:nvSpPr>
        <p:spPr>
          <a:xfrm>
            <a:off x="14001488" y="7822506"/>
            <a:ext cx="6791400" cy="27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Main Slide Blank">
  <p:cSld name="26_Main Slide 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7"/>
          <p:cNvSpPr/>
          <p:nvPr>
            <p:ph idx="2" type="pic"/>
          </p:nvPr>
        </p:nvSpPr>
        <p:spPr>
          <a:xfrm>
            <a:off x="1781372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4" name="Google Shape;54;p137"/>
          <p:cNvSpPr/>
          <p:nvPr>
            <p:ph idx="3" type="pic"/>
          </p:nvPr>
        </p:nvSpPr>
        <p:spPr>
          <a:xfrm>
            <a:off x="7028490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" name="Google Shape;55;p137"/>
          <p:cNvSpPr/>
          <p:nvPr>
            <p:ph idx="4" type="pic"/>
          </p:nvPr>
        </p:nvSpPr>
        <p:spPr>
          <a:xfrm>
            <a:off x="1227550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6" name="Google Shape;56;p137"/>
          <p:cNvSpPr/>
          <p:nvPr>
            <p:ph idx="5" type="pic"/>
          </p:nvPr>
        </p:nvSpPr>
        <p:spPr>
          <a:xfrm>
            <a:off x="1752252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3">
  <p:cSld name="1_Slide 2.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73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5" name="Google Shape;1275;p273"/>
          <p:cNvSpPr/>
          <p:nvPr>
            <p:ph idx="3" type="pic"/>
          </p:nvPr>
        </p:nvSpPr>
        <p:spPr>
          <a:xfrm>
            <a:off x="8639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6" name="Google Shape;1276;p273"/>
          <p:cNvSpPr/>
          <p:nvPr>
            <p:ph idx="4" type="pic"/>
          </p:nvPr>
        </p:nvSpPr>
        <p:spPr>
          <a:xfrm>
            <a:off x="5210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7" name="Google Shape;1277;p273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8" name="Google Shape;1278;p273"/>
          <p:cNvSpPr/>
          <p:nvPr>
            <p:ph idx="6" type="pic"/>
          </p:nvPr>
        </p:nvSpPr>
        <p:spPr>
          <a:xfrm>
            <a:off x="8639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9" name="Google Shape;1279;p273"/>
          <p:cNvSpPr txBox="1"/>
          <p:nvPr>
            <p:ph idx="1" type="body"/>
          </p:nvPr>
        </p:nvSpPr>
        <p:spPr>
          <a:xfrm>
            <a:off x="15113868" y="2674275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0" name="Google Shape;1280;p273"/>
          <p:cNvSpPr txBox="1"/>
          <p:nvPr>
            <p:ph idx="7" type="body"/>
          </p:nvPr>
        </p:nvSpPr>
        <p:spPr>
          <a:xfrm>
            <a:off x="16773985" y="3405863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1" name="Google Shape;1281;p273"/>
          <p:cNvSpPr txBox="1"/>
          <p:nvPr>
            <p:ph idx="8" type="body"/>
          </p:nvPr>
        </p:nvSpPr>
        <p:spPr>
          <a:xfrm>
            <a:off x="17752441" y="3653318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2" name="Google Shape;1282;p273"/>
          <p:cNvSpPr txBox="1"/>
          <p:nvPr>
            <p:ph idx="9" type="body"/>
          </p:nvPr>
        </p:nvSpPr>
        <p:spPr>
          <a:xfrm>
            <a:off x="17752441" y="2968360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3" name="Google Shape;1283;p273"/>
          <p:cNvSpPr txBox="1"/>
          <p:nvPr>
            <p:ph idx="13" type="body"/>
          </p:nvPr>
        </p:nvSpPr>
        <p:spPr>
          <a:xfrm>
            <a:off x="15113868" y="602842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4" name="Google Shape;1284;p273"/>
          <p:cNvSpPr txBox="1"/>
          <p:nvPr>
            <p:ph idx="14" type="body"/>
          </p:nvPr>
        </p:nvSpPr>
        <p:spPr>
          <a:xfrm>
            <a:off x="16773985" y="676001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5" name="Google Shape;1285;p273"/>
          <p:cNvSpPr txBox="1"/>
          <p:nvPr>
            <p:ph idx="15" type="body"/>
          </p:nvPr>
        </p:nvSpPr>
        <p:spPr>
          <a:xfrm>
            <a:off x="17752441" y="7007472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6" name="Google Shape;1286;p273"/>
          <p:cNvSpPr txBox="1"/>
          <p:nvPr>
            <p:ph idx="16" type="body"/>
          </p:nvPr>
        </p:nvSpPr>
        <p:spPr>
          <a:xfrm>
            <a:off x="17752441" y="632251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7" name="Google Shape;1287;p273"/>
          <p:cNvSpPr txBox="1"/>
          <p:nvPr>
            <p:ph idx="17" type="body"/>
          </p:nvPr>
        </p:nvSpPr>
        <p:spPr>
          <a:xfrm>
            <a:off x="15113868" y="938122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8" name="Google Shape;1288;p273"/>
          <p:cNvSpPr txBox="1"/>
          <p:nvPr>
            <p:ph idx="18" type="body"/>
          </p:nvPr>
        </p:nvSpPr>
        <p:spPr>
          <a:xfrm>
            <a:off x="16773985" y="1011281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9" name="Google Shape;1289;p273"/>
          <p:cNvSpPr txBox="1"/>
          <p:nvPr>
            <p:ph idx="19" type="body"/>
          </p:nvPr>
        </p:nvSpPr>
        <p:spPr>
          <a:xfrm>
            <a:off x="17752441" y="10360272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0" name="Google Shape;1290;p273"/>
          <p:cNvSpPr txBox="1"/>
          <p:nvPr>
            <p:ph idx="20" type="body"/>
          </p:nvPr>
        </p:nvSpPr>
        <p:spPr>
          <a:xfrm>
            <a:off x="17752441" y="967531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1" name="Google Shape;1291;p273"/>
          <p:cNvSpPr txBox="1"/>
          <p:nvPr>
            <p:ph idx="21" type="body"/>
          </p:nvPr>
        </p:nvSpPr>
        <p:spPr>
          <a:xfrm>
            <a:off x="5545149" y="3583345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2" name="Google Shape;1292;p273"/>
          <p:cNvSpPr txBox="1"/>
          <p:nvPr>
            <p:ph idx="22" type="body"/>
          </p:nvPr>
        </p:nvSpPr>
        <p:spPr>
          <a:xfrm>
            <a:off x="5545149" y="2898387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3" name="Google Shape;1293;p273"/>
          <p:cNvSpPr txBox="1"/>
          <p:nvPr>
            <p:ph idx="23" type="body"/>
          </p:nvPr>
        </p:nvSpPr>
        <p:spPr>
          <a:xfrm>
            <a:off x="5545149" y="10434995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4" name="Google Shape;1294;p273"/>
          <p:cNvSpPr txBox="1"/>
          <p:nvPr>
            <p:ph idx="24" type="body"/>
          </p:nvPr>
        </p:nvSpPr>
        <p:spPr>
          <a:xfrm>
            <a:off x="5545149" y="9750037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5" name="Google Shape;1295;p273"/>
          <p:cNvSpPr txBox="1"/>
          <p:nvPr>
            <p:ph idx="25" type="body"/>
          </p:nvPr>
        </p:nvSpPr>
        <p:spPr>
          <a:xfrm>
            <a:off x="2116149" y="7011917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6" name="Google Shape;1296;p273"/>
          <p:cNvSpPr txBox="1"/>
          <p:nvPr>
            <p:ph idx="26" type="body"/>
          </p:nvPr>
        </p:nvSpPr>
        <p:spPr>
          <a:xfrm>
            <a:off x="2116149" y="6326959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7" name="Google Shape;1297;p273"/>
          <p:cNvSpPr txBox="1"/>
          <p:nvPr>
            <p:ph idx="27" type="body"/>
          </p:nvPr>
        </p:nvSpPr>
        <p:spPr>
          <a:xfrm>
            <a:off x="8974149" y="7011917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8" name="Google Shape;1298;p273"/>
          <p:cNvSpPr txBox="1"/>
          <p:nvPr>
            <p:ph idx="28" type="body"/>
          </p:nvPr>
        </p:nvSpPr>
        <p:spPr>
          <a:xfrm>
            <a:off x="8974149" y="6326959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4">
  <p:cSld name="1_Slide 2.4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74"/>
          <p:cNvSpPr txBox="1"/>
          <p:nvPr>
            <p:ph idx="1" type="body"/>
          </p:nvPr>
        </p:nvSpPr>
        <p:spPr>
          <a:xfrm>
            <a:off x="14616839" y="8437429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6A6E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1" name="Google Shape;1301;p274"/>
          <p:cNvSpPr txBox="1"/>
          <p:nvPr>
            <p:ph idx="2" type="body"/>
          </p:nvPr>
        </p:nvSpPr>
        <p:spPr>
          <a:xfrm>
            <a:off x="14616839" y="9853248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D4AC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ACD4A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2" name="Google Shape;1302;p274"/>
          <p:cNvSpPr txBox="1"/>
          <p:nvPr>
            <p:ph idx="3" type="body"/>
          </p:nvPr>
        </p:nvSpPr>
        <p:spPr>
          <a:xfrm>
            <a:off x="14616839" y="11269067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6A6E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3" name="Google Shape;1303;p274"/>
          <p:cNvSpPr/>
          <p:nvPr>
            <p:ph idx="4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4" name="Google Shape;1304;p274"/>
          <p:cNvSpPr/>
          <p:nvPr>
            <p:ph idx="5" type="pic"/>
          </p:nvPr>
        </p:nvSpPr>
        <p:spPr>
          <a:xfrm>
            <a:off x="5210373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5" name="Google Shape;1305;p274"/>
          <p:cNvSpPr/>
          <p:nvPr>
            <p:ph idx="6" type="pic"/>
          </p:nvPr>
        </p:nvSpPr>
        <p:spPr>
          <a:xfrm>
            <a:off x="8639372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6" name="Google Shape;1306;p274"/>
          <p:cNvSpPr/>
          <p:nvPr>
            <p:ph idx="7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7" name="Google Shape;1307;p274"/>
          <p:cNvSpPr/>
          <p:nvPr>
            <p:ph idx="8" type="pic"/>
          </p:nvPr>
        </p:nvSpPr>
        <p:spPr>
          <a:xfrm>
            <a:off x="5210374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8" name="Google Shape;1308;p274"/>
          <p:cNvSpPr/>
          <p:nvPr>
            <p:ph idx="9" type="pic"/>
          </p:nvPr>
        </p:nvSpPr>
        <p:spPr>
          <a:xfrm>
            <a:off x="8639372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9" name="Google Shape;1309;p274"/>
          <p:cNvSpPr/>
          <p:nvPr>
            <p:ph idx="13" type="pic"/>
          </p:nvPr>
        </p:nvSpPr>
        <p:spPr>
          <a:xfrm>
            <a:off x="1781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0" name="Google Shape;1310;p274"/>
          <p:cNvSpPr/>
          <p:nvPr>
            <p:ph idx="14" type="pic"/>
          </p:nvPr>
        </p:nvSpPr>
        <p:spPr>
          <a:xfrm>
            <a:off x="8639372" y="5206998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1" name="Google Shape;1311;p274"/>
          <p:cNvSpPr txBox="1"/>
          <p:nvPr>
            <p:ph idx="15" type="body"/>
          </p:nvPr>
        </p:nvSpPr>
        <p:spPr>
          <a:xfrm>
            <a:off x="14626624" y="1701402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2" name="Google Shape;1312;p274"/>
          <p:cNvSpPr txBox="1"/>
          <p:nvPr>
            <p:ph idx="16" type="body"/>
          </p:nvPr>
        </p:nvSpPr>
        <p:spPr>
          <a:xfrm>
            <a:off x="14636409" y="5440192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3" name="Google Shape;1313;p274"/>
          <p:cNvSpPr txBox="1"/>
          <p:nvPr>
            <p:ph idx="17" type="body"/>
          </p:nvPr>
        </p:nvSpPr>
        <p:spPr>
          <a:xfrm>
            <a:off x="15727229" y="8276544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4" name="Google Shape;1314;p274"/>
          <p:cNvSpPr txBox="1"/>
          <p:nvPr>
            <p:ph idx="18" type="body"/>
          </p:nvPr>
        </p:nvSpPr>
        <p:spPr>
          <a:xfrm>
            <a:off x="15727229" y="9692389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5" name="Google Shape;1315;p274"/>
          <p:cNvSpPr txBox="1"/>
          <p:nvPr>
            <p:ph idx="19" type="body"/>
          </p:nvPr>
        </p:nvSpPr>
        <p:spPr>
          <a:xfrm>
            <a:off x="15727229" y="11078738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6" name="Google Shape;1316;p274"/>
          <p:cNvSpPr txBox="1"/>
          <p:nvPr>
            <p:ph idx="20" type="body"/>
          </p:nvPr>
        </p:nvSpPr>
        <p:spPr>
          <a:xfrm>
            <a:off x="5545149" y="6929491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7" name="Google Shape;1317;p274"/>
          <p:cNvSpPr txBox="1"/>
          <p:nvPr>
            <p:ph idx="21" type="body"/>
          </p:nvPr>
        </p:nvSpPr>
        <p:spPr>
          <a:xfrm>
            <a:off x="5545149" y="6244533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6" showMasterSp="0">
  <p:cSld name="1_Slide 2.6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75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0" name="Google Shape;1320;p275"/>
          <p:cNvSpPr/>
          <p:nvPr>
            <p:ph idx="3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6" showMasterSp="0">
  <p:cSld name="3_Slide 2.6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76"/>
          <p:cNvSpPr/>
          <p:nvPr/>
        </p:nvSpPr>
        <p:spPr>
          <a:xfrm>
            <a:off x="12319000" y="254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3" name="Google Shape;1323;p276"/>
          <p:cNvSpPr/>
          <p:nvPr/>
        </p:nvSpPr>
        <p:spPr>
          <a:xfrm>
            <a:off x="254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4" name="Google Shape;1324;p276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5" name="Google Shape;1325;p276"/>
          <p:cNvSpPr/>
          <p:nvPr>
            <p:ph idx="3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6" name="Google Shape;1326;p276"/>
          <p:cNvSpPr txBox="1"/>
          <p:nvPr>
            <p:ph idx="1" type="body"/>
          </p:nvPr>
        </p:nvSpPr>
        <p:spPr>
          <a:xfrm>
            <a:off x="2763774" y="8823325"/>
            <a:ext cx="67914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7" name="Google Shape;1327;p276"/>
          <p:cNvSpPr txBox="1"/>
          <p:nvPr>
            <p:ph idx="4" type="body"/>
          </p:nvPr>
        </p:nvSpPr>
        <p:spPr>
          <a:xfrm>
            <a:off x="13886327" y="4248342"/>
            <a:ext cx="3309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8" name="Google Shape;1328;p276"/>
          <p:cNvSpPr txBox="1"/>
          <p:nvPr>
            <p:ph idx="5" type="body"/>
          </p:nvPr>
        </p:nvSpPr>
        <p:spPr>
          <a:xfrm>
            <a:off x="13886327" y="356338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9" name="Google Shape;1329;p276"/>
          <p:cNvSpPr txBox="1"/>
          <p:nvPr>
            <p:ph idx="6" type="body"/>
          </p:nvPr>
        </p:nvSpPr>
        <p:spPr>
          <a:xfrm>
            <a:off x="19252809" y="4248342"/>
            <a:ext cx="3309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0" name="Google Shape;1330;p276"/>
          <p:cNvSpPr txBox="1"/>
          <p:nvPr>
            <p:ph idx="7" type="body"/>
          </p:nvPr>
        </p:nvSpPr>
        <p:spPr>
          <a:xfrm>
            <a:off x="19252809" y="356338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1" name="Google Shape;1331;p276"/>
          <p:cNvSpPr txBox="1"/>
          <p:nvPr>
            <p:ph idx="8" type="body"/>
          </p:nvPr>
        </p:nvSpPr>
        <p:spPr>
          <a:xfrm>
            <a:off x="15230259" y="2348465"/>
            <a:ext cx="634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2" name="Google Shape;1332;p276"/>
          <p:cNvSpPr txBox="1"/>
          <p:nvPr>
            <p:ph idx="9" type="body"/>
          </p:nvPr>
        </p:nvSpPr>
        <p:spPr>
          <a:xfrm>
            <a:off x="20589659" y="2348465"/>
            <a:ext cx="634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7" showMasterSp="0">
  <p:cSld name="1_Slide 2.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77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35" name="Google Shape;1335;p277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36" name="Google Shape;1336;p277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7" showMasterSp="0">
  <p:cSld name="3_Slide 2.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78"/>
          <p:cNvSpPr/>
          <p:nvPr/>
        </p:nvSpPr>
        <p:spPr>
          <a:xfrm>
            <a:off x="12319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9" name="Google Shape;1339;p278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0" name="Google Shape;1340;p278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1" name="Google Shape;1341;p278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2" name="Google Shape;1342;p278"/>
          <p:cNvSpPr txBox="1"/>
          <p:nvPr>
            <p:ph idx="1" type="body"/>
          </p:nvPr>
        </p:nvSpPr>
        <p:spPr>
          <a:xfrm>
            <a:off x="13181330" y="8429625"/>
            <a:ext cx="100863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3" name="Google Shape;1343;p278"/>
          <p:cNvSpPr txBox="1"/>
          <p:nvPr>
            <p:ph idx="5" type="body"/>
          </p:nvPr>
        </p:nvSpPr>
        <p:spPr>
          <a:xfrm>
            <a:off x="16343310" y="11729470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8" showMasterSp="0">
  <p:cSld name="1_Slide 2.8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79"/>
          <p:cNvSpPr/>
          <p:nvPr>
            <p:ph idx="2" type="pic"/>
          </p:nvPr>
        </p:nvSpPr>
        <p:spPr>
          <a:xfrm>
            <a:off x="-1" y="-1"/>
            <a:ext cx="101601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6" name="Google Shape;1346;p279"/>
          <p:cNvSpPr txBox="1"/>
          <p:nvPr>
            <p:ph idx="1" type="body"/>
          </p:nvPr>
        </p:nvSpPr>
        <p:spPr>
          <a:xfrm>
            <a:off x="10791576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  <a:defRPr b="0" i="0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7" name="Google Shape;1347;p279"/>
          <p:cNvSpPr txBox="1"/>
          <p:nvPr>
            <p:ph idx="3" type="body"/>
          </p:nvPr>
        </p:nvSpPr>
        <p:spPr>
          <a:xfrm>
            <a:off x="11640889" y="1701402"/>
            <a:ext cx="9124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8" name="Google Shape;1348;p279"/>
          <p:cNvSpPr txBox="1"/>
          <p:nvPr>
            <p:ph idx="4" type="body"/>
          </p:nvPr>
        </p:nvSpPr>
        <p:spPr>
          <a:xfrm>
            <a:off x="11650673" y="5440192"/>
            <a:ext cx="10523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9" name="Google Shape;1349;p279"/>
          <p:cNvSpPr txBox="1"/>
          <p:nvPr>
            <p:ph idx="5" type="body"/>
          </p:nvPr>
        </p:nvSpPr>
        <p:spPr>
          <a:xfrm>
            <a:off x="9010203" y="839653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0" name="Google Shape;1350;p279"/>
          <p:cNvSpPr txBox="1"/>
          <p:nvPr>
            <p:ph idx="6" type="body"/>
          </p:nvPr>
        </p:nvSpPr>
        <p:spPr>
          <a:xfrm>
            <a:off x="11650673" y="9227846"/>
            <a:ext cx="4400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1" name="Google Shape;1351;p279"/>
          <p:cNvSpPr txBox="1"/>
          <p:nvPr>
            <p:ph idx="7" type="body"/>
          </p:nvPr>
        </p:nvSpPr>
        <p:spPr>
          <a:xfrm>
            <a:off x="11650673" y="8542888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2" name="Google Shape;1352;p279"/>
          <p:cNvSpPr txBox="1"/>
          <p:nvPr>
            <p:ph idx="8" type="body"/>
          </p:nvPr>
        </p:nvSpPr>
        <p:spPr>
          <a:xfrm>
            <a:off x="17522428" y="854356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3" name="Google Shape;1353;p279"/>
          <p:cNvSpPr txBox="1"/>
          <p:nvPr>
            <p:ph idx="9" type="body"/>
          </p:nvPr>
        </p:nvSpPr>
        <p:spPr>
          <a:xfrm>
            <a:off x="21442585" y="854292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4" name="Google Shape;1354;p279"/>
          <p:cNvSpPr txBox="1"/>
          <p:nvPr>
            <p:ph idx="13" type="body"/>
          </p:nvPr>
        </p:nvSpPr>
        <p:spPr>
          <a:xfrm>
            <a:off x="17522428" y="987706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5" name="Google Shape;1355;p279"/>
          <p:cNvSpPr txBox="1"/>
          <p:nvPr>
            <p:ph idx="14" type="body"/>
          </p:nvPr>
        </p:nvSpPr>
        <p:spPr>
          <a:xfrm>
            <a:off x="21442585" y="987642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6" name="Google Shape;1356;p279"/>
          <p:cNvSpPr txBox="1"/>
          <p:nvPr>
            <p:ph idx="15" type="body"/>
          </p:nvPr>
        </p:nvSpPr>
        <p:spPr>
          <a:xfrm>
            <a:off x="17522428" y="1122961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7" name="Google Shape;1357;p279"/>
          <p:cNvSpPr txBox="1"/>
          <p:nvPr>
            <p:ph idx="16" type="body"/>
          </p:nvPr>
        </p:nvSpPr>
        <p:spPr>
          <a:xfrm>
            <a:off x="21442585" y="1122897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0">
  <p:cSld name="1_Slide 2.10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80"/>
          <p:cNvSpPr/>
          <p:nvPr>
            <p:ph idx="2" type="pic"/>
          </p:nvPr>
        </p:nvSpPr>
        <p:spPr>
          <a:xfrm>
            <a:off x="1781372" y="5328178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0" name="Google Shape;1360;p280"/>
          <p:cNvSpPr/>
          <p:nvPr>
            <p:ph idx="3" type="pic"/>
          </p:nvPr>
        </p:nvSpPr>
        <p:spPr>
          <a:xfrm>
            <a:off x="9651999" y="3555734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1" name="Google Shape;1361;p280"/>
          <p:cNvSpPr/>
          <p:nvPr>
            <p:ph idx="4" type="pic"/>
          </p:nvPr>
        </p:nvSpPr>
        <p:spPr>
          <a:xfrm>
            <a:off x="17522427" y="1783555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2" name="Google Shape;1362;p280"/>
          <p:cNvSpPr txBox="1"/>
          <p:nvPr>
            <p:ph idx="1" type="body"/>
          </p:nvPr>
        </p:nvSpPr>
        <p:spPr>
          <a:xfrm>
            <a:off x="1781571" y="1759942"/>
            <a:ext cx="6491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3" name="Google Shape;1363;p280"/>
          <p:cNvSpPr txBox="1"/>
          <p:nvPr>
            <p:ph idx="5" type="body"/>
          </p:nvPr>
        </p:nvSpPr>
        <p:spPr>
          <a:xfrm>
            <a:off x="1781371" y="11553212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4" name="Google Shape;1364;p280"/>
          <p:cNvSpPr txBox="1"/>
          <p:nvPr>
            <p:ph idx="6" type="body"/>
          </p:nvPr>
        </p:nvSpPr>
        <p:spPr>
          <a:xfrm>
            <a:off x="1781371" y="1086825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5" name="Google Shape;1365;p280"/>
          <p:cNvSpPr txBox="1"/>
          <p:nvPr>
            <p:ph idx="7" type="body"/>
          </p:nvPr>
        </p:nvSpPr>
        <p:spPr>
          <a:xfrm>
            <a:off x="9651800" y="9772143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6" name="Google Shape;1366;p280"/>
          <p:cNvSpPr txBox="1"/>
          <p:nvPr>
            <p:ph idx="8" type="body"/>
          </p:nvPr>
        </p:nvSpPr>
        <p:spPr>
          <a:xfrm>
            <a:off x="9651800" y="9087185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7" name="Google Shape;1367;p280"/>
          <p:cNvSpPr txBox="1"/>
          <p:nvPr>
            <p:ph idx="9" type="body"/>
          </p:nvPr>
        </p:nvSpPr>
        <p:spPr>
          <a:xfrm>
            <a:off x="17522099" y="8012792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8" name="Google Shape;1368;p280"/>
          <p:cNvSpPr txBox="1"/>
          <p:nvPr>
            <p:ph idx="13" type="body"/>
          </p:nvPr>
        </p:nvSpPr>
        <p:spPr>
          <a:xfrm>
            <a:off x="17522099" y="732783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4" showMasterSp="0">
  <p:cSld name="1_Slide 2.14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81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81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2" name="Google Shape;1372;p281"/>
          <p:cNvSpPr/>
          <p:nvPr>
            <p:ph idx="2" type="pic"/>
          </p:nvPr>
        </p:nvSpPr>
        <p:spPr>
          <a:xfrm>
            <a:off x="253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3" name="Google Shape;1373;p281"/>
          <p:cNvSpPr/>
          <p:nvPr>
            <p:ph idx="3" type="pic"/>
          </p:nvPr>
        </p:nvSpPr>
        <p:spPr>
          <a:xfrm>
            <a:off x="12318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4" name="Google Shape;1374;p281"/>
          <p:cNvSpPr txBox="1"/>
          <p:nvPr>
            <p:ph idx="1" type="body"/>
          </p:nvPr>
        </p:nvSpPr>
        <p:spPr>
          <a:xfrm>
            <a:off x="12319000" y="3143883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5" name="Google Shape;1375;p281"/>
          <p:cNvSpPr txBox="1"/>
          <p:nvPr>
            <p:ph idx="4" type="body"/>
          </p:nvPr>
        </p:nvSpPr>
        <p:spPr>
          <a:xfrm>
            <a:off x="12318999" y="1785342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6" name="Google Shape;1376;p281"/>
          <p:cNvSpPr txBox="1"/>
          <p:nvPr>
            <p:ph idx="5" type="body"/>
          </p:nvPr>
        </p:nvSpPr>
        <p:spPr>
          <a:xfrm>
            <a:off x="1781373" y="1714226"/>
            <a:ext cx="7478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6" showMasterSp="0">
  <p:cSld name="1_Slide 2.16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82"/>
          <p:cNvSpPr/>
          <p:nvPr>
            <p:ph idx="2" type="pic"/>
          </p:nvPr>
        </p:nvSpPr>
        <p:spPr>
          <a:xfrm>
            <a:off x="-1" y="1777999"/>
            <a:ext cx="12192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9" name="Google Shape;1379;p282"/>
          <p:cNvSpPr txBox="1"/>
          <p:nvPr>
            <p:ph idx="1" type="body"/>
          </p:nvPr>
        </p:nvSpPr>
        <p:spPr>
          <a:xfrm>
            <a:off x="12885406" y="660400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  <a:defRPr b="0" i="0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0" name="Google Shape;1380;p282"/>
          <p:cNvSpPr txBox="1"/>
          <p:nvPr>
            <p:ph idx="3" type="body"/>
          </p:nvPr>
        </p:nvSpPr>
        <p:spPr>
          <a:xfrm>
            <a:off x="11104032" y="7056302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1" name="Google Shape;1381;p282"/>
          <p:cNvSpPr txBox="1"/>
          <p:nvPr>
            <p:ph idx="4" type="body"/>
          </p:nvPr>
        </p:nvSpPr>
        <p:spPr>
          <a:xfrm>
            <a:off x="14285830" y="8450092"/>
            <a:ext cx="83202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2" name="Google Shape;1382;p282"/>
          <p:cNvSpPr txBox="1"/>
          <p:nvPr>
            <p:ph idx="5" type="body"/>
          </p:nvPr>
        </p:nvSpPr>
        <p:spPr>
          <a:xfrm>
            <a:off x="14285830" y="11120720"/>
            <a:ext cx="8320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Main Slide Blank">
  <p:cSld name="27_Main Slide 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8"/>
          <p:cNvSpPr/>
          <p:nvPr>
            <p:ph idx="2" type="pic"/>
          </p:nvPr>
        </p:nvSpPr>
        <p:spPr>
          <a:xfrm>
            <a:off x="-1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9" name="Google Shape;59;p138"/>
          <p:cNvSpPr/>
          <p:nvPr>
            <p:ph idx="3" type="pic"/>
          </p:nvPr>
        </p:nvSpPr>
        <p:spPr>
          <a:xfrm>
            <a:off x="6096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60" name="Google Shape;60;p138"/>
          <p:cNvSpPr/>
          <p:nvPr>
            <p:ph idx="4" type="pic"/>
          </p:nvPr>
        </p:nvSpPr>
        <p:spPr>
          <a:xfrm>
            <a:off x="18288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61" name="Google Shape;61;p138"/>
          <p:cNvSpPr/>
          <p:nvPr>
            <p:ph idx="5" type="pic"/>
          </p:nvPr>
        </p:nvSpPr>
        <p:spPr>
          <a:xfrm>
            <a:off x="12191999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7" showMasterSp="0">
  <p:cSld name="Slide 2.1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3"/>
          <p:cNvSpPr/>
          <p:nvPr>
            <p:ph idx="2" type="pic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85" name="Google Shape;1385;p283"/>
          <p:cNvSpPr/>
          <p:nvPr>
            <p:ph idx="3" type="pic"/>
          </p:nvPr>
        </p:nvSpPr>
        <p:spPr>
          <a:xfrm>
            <a:off x="-1" y="1777999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7" showMasterSp="0">
  <p:cSld name="1_Slide 2.1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84"/>
          <p:cNvSpPr/>
          <p:nvPr>
            <p:ph idx="2" type="pic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grpSp>
        <p:nvGrpSpPr>
          <p:cNvPr id="1388" name="Google Shape;1388;p284"/>
          <p:cNvGrpSpPr/>
          <p:nvPr/>
        </p:nvGrpSpPr>
        <p:grpSpPr>
          <a:xfrm>
            <a:off x="1781373" y="12824354"/>
            <a:ext cx="1689080" cy="368280"/>
            <a:chOff x="0" y="0"/>
            <a:chExt cx="1689080" cy="368280"/>
          </a:xfrm>
        </p:grpSpPr>
        <p:sp>
          <p:nvSpPr>
            <p:cNvPr id="1389" name="Google Shape;1389;p284"/>
            <p:cNvSpPr/>
            <p:nvPr/>
          </p:nvSpPr>
          <p:spPr>
            <a:xfrm>
              <a:off x="6604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0" name="Google Shape;1390;p284"/>
            <p:cNvSpPr/>
            <p:nvPr/>
          </p:nvSpPr>
          <p:spPr>
            <a:xfrm>
              <a:off x="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1" name="Google Shape;1391;p284"/>
            <p:cNvSpPr/>
            <p:nvPr/>
          </p:nvSpPr>
          <p:spPr>
            <a:xfrm>
              <a:off x="13208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4725" y="7359"/>
                  </a:moveTo>
                  <a:lnTo>
                    <a:pt x="13743" y="7359"/>
                  </a:lnTo>
                  <a:lnTo>
                    <a:pt x="13743" y="8833"/>
                  </a:lnTo>
                  <a:lnTo>
                    <a:pt x="12265" y="8833"/>
                  </a:lnTo>
                  <a:lnTo>
                    <a:pt x="12265" y="9816"/>
                  </a:lnTo>
                  <a:lnTo>
                    <a:pt x="13743" y="9816"/>
                  </a:lnTo>
                  <a:lnTo>
                    <a:pt x="13743" y="11283"/>
                  </a:lnTo>
                  <a:lnTo>
                    <a:pt x="14725" y="11283"/>
                  </a:lnTo>
                  <a:lnTo>
                    <a:pt x="14725" y="9816"/>
                  </a:lnTo>
                  <a:lnTo>
                    <a:pt x="16205" y="9816"/>
                  </a:lnTo>
                  <a:lnTo>
                    <a:pt x="16205" y="8833"/>
                  </a:lnTo>
                  <a:lnTo>
                    <a:pt x="14725" y="8833"/>
                  </a:lnTo>
                  <a:cubicBezTo>
                    <a:pt x="14725" y="8833"/>
                    <a:pt x="14725" y="7359"/>
                    <a:pt x="14725" y="7359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1" y="13495"/>
                    <a:pt x="8071" y="12919"/>
                  </a:cubicBezTo>
                  <a:cubicBezTo>
                    <a:pt x="8071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47" y="11723"/>
                  </a:lnTo>
                  <a:lnTo>
                    <a:pt x="9465" y="11929"/>
                  </a:lnTo>
                  <a:cubicBezTo>
                    <a:pt x="9624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40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5" y="8362"/>
                    <a:pt x="8574" y="8014"/>
                    <a:pt x="8754" y="7806"/>
                  </a:cubicBezTo>
                  <a:cubicBezTo>
                    <a:pt x="8864" y="7680"/>
                    <a:pt x="9006" y="7613"/>
                    <a:pt x="9164" y="7613"/>
                  </a:cubicBez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5" y="9596"/>
                    <a:pt x="9970" y="9809"/>
                  </a:cubicBezTo>
                  <a:cubicBezTo>
                    <a:pt x="9860" y="9935"/>
                    <a:pt x="9722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6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6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5"/>
                    <a:pt x="11386" y="8784"/>
                  </a:cubicBezTo>
                  <a:cubicBezTo>
                    <a:pt x="11386" y="8342"/>
                    <a:pt x="11262" y="7947"/>
                    <a:pt x="11050" y="7659"/>
                  </a:cubicBezTo>
                  <a:lnTo>
                    <a:pt x="11238" y="7659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5" y="6873"/>
                    <a:pt x="7345" y="7759"/>
                    <a:pt x="7345" y="8769"/>
                  </a:cubicBezTo>
                  <a:cubicBezTo>
                    <a:pt x="7345" y="9812"/>
                    <a:pt x="8109" y="10605"/>
                    <a:pt x="9137" y="10648"/>
                  </a:cubicBezTo>
                  <a:cubicBezTo>
                    <a:pt x="9121" y="10722"/>
                    <a:pt x="9113" y="10795"/>
                    <a:pt x="9113" y="10868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3" y="11309"/>
                    <a:pt x="6870" y="12161"/>
                    <a:pt x="6870" y="13167"/>
                  </a:cubicBezTo>
                  <a:cubicBezTo>
                    <a:pt x="6870" y="14071"/>
                    <a:pt x="7903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92" name="Google Shape;1392;p284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84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4" name="Google Shape;1394;p284"/>
          <p:cNvSpPr/>
          <p:nvPr>
            <p:ph idx="3" type="pic"/>
          </p:nvPr>
        </p:nvSpPr>
        <p:spPr>
          <a:xfrm>
            <a:off x="0" y="1778000"/>
            <a:ext cx="15240000" cy="10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1395" name="Google Shape;1395;p284"/>
          <p:cNvSpPr txBox="1"/>
          <p:nvPr>
            <p:ph idx="1" type="body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6" name="Google Shape;1396;p284"/>
          <p:cNvSpPr/>
          <p:nvPr>
            <p:ph idx="4" type="pic"/>
          </p:nvPr>
        </p:nvSpPr>
        <p:spPr>
          <a:xfrm>
            <a:off x="-1" y="1777999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97" name="Google Shape;1397;p284"/>
          <p:cNvSpPr txBox="1"/>
          <p:nvPr>
            <p:ph idx="5" type="body"/>
          </p:nvPr>
        </p:nvSpPr>
        <p:spPr>
          <a:xfrm>
            <a:off x="16622339" y="7111814"/>
            <a:ext cx="484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8" name="Google Shape;1398;p284"/>
          <p:cNvSpPr txBox="1"/>
          <p:nvPr>
            <p:ph idx="6" type="body"/>
          </p:nvPr>
        </p:nvSpPr>
        <p:spPr>
          <a:xfrm>
            <a:off x="16622339" y="6426857"/>
            <a:ext cx="4848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9" name="Google Shape;1399;p284"/>
          <p:cNvSpPr txBox="1"/>
          <p:nvPr>
            <p:ph idx="7" type="body"/>
          </p:nvPr>
        </p:nvSpPr>
        <p:spPr>
          <a:xfrm>
            <a:off x="18724364" y="5229225"/>
            <a:ext cx="647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8">
  <p:cSld name="1_Slide 2.18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85"/>
          <p:cNvSpPr/>
          <p:nvPr/>
        </p:nvSpPr>
        <p:spPr>
          <a:xfrm>
            <a:off x="0" y="-1"/>
            <a:ext cx="1981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2" name="Google Shape;1402;p285"/>
          <p:cNvSpPr/>
          <p:nvPr>
            <p:ph idx="2" type="pic"/>
          </p:nvPr>
        </p:nvSpPr>
        <p:spPr>
          <a:xfrm>
            <a:off x="19811999" y="-1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3" name="Google Shape;1403;p285"/>
          <p:cNvSpPr/>
          <p:nvPr>
            <p:ph idx="3" type="pic"/>
          </p:nvPr>
        </p:nvSpPr>
        <p:spPr>
          <a:xfrm>
            <a:off x="19811999" y="4571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4" name="Google Shape;1404;p285"/>
          <p:cNvSpPr/>
          <p:nvPr>
            <p:ph idx="4" type="pic"/>
          </p:nvPr>
        </p:nvSpPr>
        <p:spPr>
          <a:xfrm>
            <a:off x="19811999" y="9143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5" name="Google Shape;1405;p285"/>
          <p:cNvSpPr txBox="1"/>
          <p:nvPr>
            <p:ph idx="1" type="body"/>
          </p:nvPr>
        </p:nvSpPr>
        <p:spPr>
          <a:xfrm>
            <a:off x="12225531" y="1954628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6" name="Google Shape;1406;p285"/>
          <p:cNvSpPr txBox="1"/>
          <p:nvPr>
            <p:ph idx="5" type="body"/>
          </p:nvPr>
        </p:nvSpPr>
        <p:spPr>
          <a:xfrm>
            <a:off x="13914676" y="269590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7" name="Google Shape;1407;p285"/>
          <p:cNvSpPr txBox="1"/>
          <p:nvPr>
            <p:ph idx="6" type="body"/>
          </p:nvPr>
        </p:nvSpPr>
        <p:spPr>
          <a:xfrm>
            <a:off x="14875534" y="2933671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8" name="Google Shape;1408;p285"/>
          <p:cNvSpPr txBox="1"/>
          <p:nvPr>
            <p:ph idx="7" type="body"/>
          </p:nvPr>
        </p:nvSpPr>
        <p:spPr>
          <a:xfrm>
            <a:off x="14875534" y="2248713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9" name="Google Shape;1409;p285"/>
          <p:cNvSpPr txBox="1"/>
          <p:nvPr>
            <p:ph idx="8" type="body"/>
          </p:nvPr>
        </p:nvSpPr>
        <p:spPr>
          <a:xfrm>
            <a:off x="12225531" y="6021804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0" name="Google Shape;1410;p285"/>
          <p:cNvSpPr txBox="1"/>
          <p:nvPr>
            <p:ph idx="9" type="body"/>
          </p:nvPr>
        </p:nvSpPr>
        <p:spPr>
          <a:xfrm>
            <a:off x="13914676" y="6763083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1" name="Google Shape;1411;p285"/>
          <p:cNvSpPr txBox="1"/>
          <p:nvPr>
            <p:ph idx="13" type="body"/>
          </p:nvPr>
        </p:nvSpPr>
        <p:spPr>
          <a:xfrm>
            <a:off x="14875534" y="7000847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2" name="Google Shape;1412;p285"/>
          <p:cNvSpPr txBox="1"/>
          <p:nvPr>
            <p:ph idx="14" type="body"/>
          </p:nvPr>
        </p:nvSpPr>
        <p:spPr>
          <a:xfrm>
            <a:off x="14875534" y="6315889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3" name="Google Shape;1413;p285"/>
          <p:cNvSpPr txBox="1"/>
          <p:nvPr>
            <p:ph idx="15" type="body"/>
          </p:nvPr>
        </p:nvSpPr>
        <p:spPr>
          <a:xfrm>
            <a:off x="12225531" y="10088980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4" name="Google Shape;1414;p285"/>
          <p:cNvSpPr txBox="1"/>
          <p:nvPr>
            <p:ph idx="16" type="body"/>
          </p:nvPr>
        </p:nvSpPr>
        <p:spPr>
          <a:xfrm>
            <a:off x="13914676" y="10830259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5" name="Google Shape;1415;p285"/>
          <p:cNvSpPr txBox="1"/>
          <p:nvPr>
            <p:ph idx="17" type="body"/>
          </p:nvPr>
        </p:nvSpPr>
        <p:spPr>
          <a:xfrm>
            <a:off x="14875534" y="11068023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6" name="Google Shape;1416;p285"/>
          <p:cNvSpPr txBox="1"/>
          <p:nvPr>
            <p:ph idx="18" type="body"/>
          </p:nvPr>
        </p:nvSpPr>
        <p:spPr>
          <a:xfrm>
            <a:off x="14875534" y="10383065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7" name="Google Shape;1417;p285"/>
          <p:cNvSpPr txBox="1"/>
          <p:nvPr>
            <p:ph idx="19" type="body"/>
          </p:nvPr>
        </p:nvSpPr>
        <p:spPr>
          <a:xfrm>
            <a:off x="1781373" y="5448300"/>
            <a:ext cx="74781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9">
  <p:cSld name="1_Slide 2.19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86"/>
          <p:cNvSpPr/>
          <p:nvPr>
            <p:ph idx="2" type="pic"/>
          </p:nvPr>
        </p:nvSpPr>
        <p:spPr>
          <a:xfrm>
            <a:off x="1781373" y="3047999"/>
            <a:ext cx="12699900" cy="7620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0" name="Google Shape;1420;p286"/>
          <p:cNvSpPr txBox="1"/>
          <p:nvPr>
            <p:ph idx="1" type="body"/>
          </p:nvPr>
        </p:nvSpPr>
        <p:spPr>
          <a:xfrm>
            <a:off x="13337116" y="5448300"/>
            <a:ext cx="7962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21">
  <p:cSld name="1_Slide 2.2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87"/>
          <p:cNvSpPr/>
          <p:nvPr>
            <p:ph idx="2" type="pic"/>
          </p:nvPr>
        </p:nvSpPr>
        <p:spPr>
          <a:xfrm>
            <a:off x="12191999" y="178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3" name="Google Shape;1423;p287"/>
          <p:cNvSpPr/>
          <p:nvPr>
            <p:ph idx="3" type="pic"/>
          </p:nvPr>
        </p:nvSpPr>
        <p:spPr>
          <a:xfrm>
            <a:off x="17398999" y="686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4" name="Google Shape;1424;p287"/>
          <p:cNvSpPr txBox="1"/>
          <p:nvPr>
            <p:ph idx="1" type="body"/>
          </p:nvPr>
        </p:nvSpPr>
        <p:spPr>
          <a:xfrm>
            <a:off x="1801141" y="3725331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5" name="Google Shape;1425;p287"/>
          <p:cNvSpPr txBox="1"/>
          <p:nvPr>
            <p:ph idx="4" type="body"/>
          </p:nvPr>
        </p:nvSpPr>
        <p:spPr>
          <a:xfrm>
            <a:off x="17802306" y="4818849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6" name="Google Shape;1426;p287"/>
          <p:cNvSpPr txBox="1"/>
          <p:nvPr>
            <p:ph idx="5" type="body"/>
          </p:nvPr>
        </p:nvSpPr>
        <p:spPr>
          <a:xfrm>
            <a:off x="17802306" y="4133891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7" name="Google Shape;1427;p287"/>
          <p:cNvSpPr txBox="1"/>
          <p:nvPr>
            <p:ph idx="6" type="body"/>
          </p:nvPr>
        </p:nvSpPr>
        <p:spPr>
          <a:xfrm>
            <a:off x="19693318" y="28188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8" name="Google Shape;1428;p287"/>
          <p:cNvSpPr txBox="1"/>
          <p:nvPr>
            <p:ph idx="7" type="body"/>
          </p:nvPr>
        </p:nvSpPr>
        <p:spPr>
          <a:xfrm>
            <a:off x="12595174" y="9915407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9" name="Google Shape;1429;p287"/>
          <p:cNvSpPr txBox="1"/>
          <p:nvPr>
            <p:ph idx="8" type="body"/>
          </p:nvPr>
        </p:nvSpPr>
        <p:spPr>
          <a:xfrm>
            <a:off x="12595174" y="923044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0" name="Google Shape;1430;p287"/>
          <p:cNvSpPr txBox="1"/>
          <p:nvPr>
            <p:ph idx="9" type="body"/>
          </p:nvPr>
        </p:nvSpPr>
        <p:spPr>
          <a:xfrm>
            <a:off x="14486186" y="79153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1" name="Google Shape;1431;p287"/>
          <p:cNvSpPr txBox="1"/>
          <p:nvPr>
            <p:ph idx="13" type="body"/>
          </p:nvPr>
        </p:nvSpPr>
        <p:spPr>
          <a:xfrm>
            <a:off x="1801141" y="7852011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2" name="Google Shape;1432;p287"/>
          <p:cNvSpPr txBox="1"/>
          <p:nvPr>
            <p:ph idx="14" type="body"/>
          </p:nvPr>
        </p:nvSpPr>
        <p:spPr>
          <a:xfrm>
            <a:off x="8940030" y="7851373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3" name="Google Shape;1433;p287"/>
          <p:cNvSpPr txBox="1"/>
          <p:nvPr>
            <p:ph idx="15" type="body"/>
          </p:nvPr>
        </p:nvSpPr>
        <p:spPr>
          <a:xfrm>
            <a:off x="1801141" y="9216354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4" name="Google Shape;1434;p287"/>
          <p:cNvSpPr txBox="1"/>
          <p:nvPr>
            <p:ph idx="16" type="body"/>
          </p:nvPr>
        </p:nvSpPr>
        <p:spPr>
          <a:xfrm>
            <a:off x="8940030" y="9215716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inimal Slide" showMasterSp="0">
  <p:cSld name="2_Minimal Slide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88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37" name="Google Shape;1437;p288"/>
          <p:cNvSpPr txBox="1"/>
          <p:nvPr>
            <p:ph idx="1" type="body"/>
          </p:nvPr>
        </p:nvSpPr>
        <p:spPr>
          <a:xfrm>
            <a:off x="16093132" y="862573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8" name="Google Shape;1438;p288"/>
          <p:cNvSpPr txBox="1"/>
          <p:nvPr>
            <p:ph idx="3" type="body"/>
          </p:nvPr>
        </p:nvSpPr>
        <p:spPr>
          <a:xfrm>
            <a:off x="16282237" y="4275507"/>
            <a:ext cx="40116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nimal Slide" showMasterSp="0">
  <p:cSld name="1_Minimal Slide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89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inimal Slide" showMasterSp="0">
  <p:cSld name="3_Minimal Slide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90"/>
          <p:cNvSpPr/>
          <p:nvPr>
            <p:ph idx="2" type="pic"/>
          </p:nvPr>
        </p:nvSpPr>
        <p:spPr>
          <a:xfrm>
            <a:off x="-1" y="-1"/>
            <a:ext cx="24384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inimal Slide" showMasterSp="0">
  <p:cSld name="4_Minimal Slide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91"/>
          <p:cNvSpPr/>
          <p:nvPr>
            <p:ph idx="2" type="pic"/>
          </p:nvPr>
        </p:nvSpPr>
        <p:spPr>
          <a:xfrm>
            <a:off x="-1" y="-1"/>
            <a:ext cx="24384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45" name="Google Shape;1445;p291"/>
          <p:cNvSpPr txBox="1"/>
          <p:nvPr>
            <p:ph idx="1" type="body"/>
          </p:nvPr>
        </p:nvSpPr>
        <p:spPr>
          <a:xfrm>
            <a:off x="8893820" y="7006383"/>
            <a:ext cx="65964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6" name="Google Shape;1446;p291"/>
          <p:cNvSpPr txBox="1"/>
          <p:nvPr>
            <p:ph idx="3" type="body"/>
          </p:nvPr>
        </p:nvSpPr>
        <p:spPr>
          <a:xfrm>
            <a:off x="1777999" y="4318000"/>
            <a:ext cx="208281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7" name="Google Shape;1447;p291"/>
          <p:cNvSpPr txBox="1"/>
          <p:nvPr>
            <p:ph idx="4" type="body"/>
          </p:nvPr>
        </p:nvSpPr>
        <p:spPr>
          <a:xfrm>
            <a:off x="8893820" y="6321425"/>
            <a:ext cx="659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17" showMasterSp="0">
  <p:cSld name="3_Slide 2.1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92"/>
          <p:cNvSpPr/>
          <p:nvPr>
            <p:ph idx="2" type="pic"/>
          </p:nvPr>
        </p:nvSpPr>
        <p:spPr>
          <a:xfrm>
            <a:off x="-1" y="1778000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50" name="Google Shape;1450;p292"/>
          <p:cNvSpPr/>
          <p:nvPr>
            <p:ph idx="3" type="pic"/>
          </p:nvPr>
        </p:nvSpPr>
        <p:spPr>
          <a:xfrm>
            <a:off x="15493999" y="1778000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Main Slide Blank">
  <p:cSld name="28_Main Slide 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9"/>
          <p:cNvSpPr/>
          <p:nvPr>
            <p:ph idx="2" type="pic"/>
          </p:nvPr>
        </p:nvSpPr>
        <p:spPr>
          <a:xfrm>
            <a:off x="-1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4" name="Google Shape;64;p139"/>
          <p:cNvSpPr/>
          <p:nvPr>
            <p:ph idx="3" type="pic"/>
          </p:nvPr>
        </p:nvSpPr>
        <p:spPr>
          <a:xfrm>
            <a:off x="12191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5" name="Google Shape;65;p139"/>
          <p:cNvSpPr/>
          <p:nvPr>
            <p:ph idx="4" type="pic"/>
          </p:nvPr>
        </p:nvSpPr>
        <p:spPr>
          <a:xfrm>
            <a:off x="18287999" y="177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" name="Google Shape;66;p139"/>
          <p:cNvSpPr/>
          <p:nvPr>
            <p:ph idx="5" type="pic"/>
          </p:nvPr>
        </p:nvSpPr>
        <p:spPr>
          <a:xfrm>
            <a:off x="18287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Main Slide Blank">
  <p:cSld name="29_Main Slide 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0"/>
          <p:cNvSpPr/>
          <p:nvPr>
            <p:ph idx="2" type="pic"/>
          </p:nvPr>
        </p:nvSpPr>
        <p:spPr>
          <a:xfrm>
            <a:off x="7615633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Main Slide Blank">
  <p:cSld name="30_Main Slide 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1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Blank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Main Slide Blank">
  <p:cSld name="31_Main Slide 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2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Main Slide Blank">
  <p:cSld name="32_Main Slide 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3"/>
          <p:cNvSpPr/>
          <p:nvPr>
            <p:ph idx="2" type="pic"/>
          </p:nvPr>
        </p:nvSpPr>
        <p:spPr>
          <a:xfrm>
            <a:off x="711305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5" name="Google Shape;75;p143"/>
          <p:cNvSpPr/>
          <p:nvPr>
            <p:ph idx="3" type="pic"/>
          </p:nvPr>
        </p:nvSpPr>
        <p:spPr>
          <a:xfrm>
            <a:off x="178137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6" name="Google Shape;76;p143"/>
          <p:cNvSpPr/>
          <p:nvPr>
            <p:ph idx="4" type="pic"/>
          </p:nvPr>
        </p:nvSpPr>
        <p:spPr>
          <a:xfrm>
            <a:off x="1244474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7" name="Google Shape;77;p143"/>
          <p:cNvSpPr/>
          <p:nvPr>
            <p:ph idx="5" type="pic"/>
          </p:nvPr>
        </p:nvSpPr>
        <p:spPr>
          <a:xfrm>
            <a:off x="1777642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Main Slide Blank">
  <p:cSld name="33_Main Slide 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4"/>
          <p:cNvSpPr/>
          <p:nvPr>
            <p:ph idx="2" type="pic"/>
          </p:nvPr>
        </p:nvSpPr>
        <p:spPr>
          <a:xfrm>
            <a:off x="914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" name="Google Shape;80;p144"/>
          <p:cNvSpPr/>
          <p:nvPr>
            <p:ph idx="3" type="pic"/>
          </p:nvPr>
        </p:nvSpPr>
        <p:spPr>
          <a:xfrm>
            <a:off x="1930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1" name="Google Shape;81;p144"/>
          <p:cNvSpPr/>
          <p:nvPr>
            <p:ph idx="4" type="pic"/>
          </p:nvPr>
        </p:nvSpPr>
        <p:spPr>
          <a:xfrm>
            <a:off x="14224000" y="4317999"/>
            <a:ext cx="5079900" cy="50799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Main Slide Blank">
  <p:cSld name="34_Main Slide 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5"/>
          <p:cNvSpPr/>
          <p:nvPr>
            <p:ph idx="2" type="pic"/>
          </p:nvPr>
        </p:nvSpPr>
        <p:spPr>
          <a:xfrm>
            <a:off x="-1" y="-1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4" name="Google Shape;84;p145"/>
          <p:cNvSpPr/>
          <p:nvPr>
            <p:ph idx="3" type="pic"/>
          </p:nvPr>
        </p:nvSpPr>
        <p:spPr>
          <a:xfrm>
            <a:off x="6857999" y="6857999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Main Slide Blank">
  <p:cSld name="37_Main Slide 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6"/>
          <p:cNvSpPr/>
          <p:nvPr>
            <p:ph idx="2" type="pic"/>
          </p:nvPr>
        </p:nvSpPr>
        <p:spPr>
          <a:xfrm>
            <a:off x="12191999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Main Slide Blank">
  <p:cSld name="38_Main Slide 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7"/>
          <p:cNvSpPr/>
          <p:nvPr>
            <p:ph idx="2" type="pic"/>
          </p:nvPr>
        </p:nvSpPr>
        <p:spPr>
          <a:xfrm>
            <a:off x="1781372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" name="Google Shape;89;p147"/>
          <p:cNvSpPr/>
          <p:nvPr>
            <p:ph idx="3" type="pic"/>
          </p:nvPr>
        </p:nvSpPr>
        <p:spPr>
          <a:xfrm>
            <a:off x="7111999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Main Slide Blank">
  <p:cSld name="39_Main Slide 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8"/>
          <p:cNvSpPr/>
          <p:nvPr>
            <p:ph idx="2" type="pic"/>
          </p:nvPr>
        </p:nvSpPr>
        <p:spPr>
          <a:xfrm>
            <a:off x="888999" y="890453"/>
            <a:ext cx="22605900" cy="1193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Main Slide Blank">
  <p:cSld name="40_Main Slide 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9"/>
          <p:cNvSpPr/>
          <p:nvPr>
            <p:ph idx="2" type="pic"/>
          </p:nvPr>
        </p:nvSpPr>
        <p:spPr>
          <a:xfrm>
            <a:off x="-1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4" name="Google Shape;94;p149"/>
          <p:cNvSpPr/>
          <p:nvPr>
            <p:ph idx="3" type="pic"/>
          </p:nvPr>
        </p:nvSpPr>
        <p:spPr>
          <a:xfrm>
            <a:off x="6096000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" name="Google Shape;95;p149"/>
          <p:cNvSpPr/>
          <p:nvPr>
            <p:ph idx="4" type="pic"/>
          </p:nvPr>
        </p:nvSpPr>
        <p:spPr>
          <a:xfrm>
            <a:off x="12191999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6" name="Google Shape;96;p149"/>
          <p:cNvSpPr/>
          <p:nvPr>
            <p:ph idx="5" type="pic"/>
          </p:nvPr>
        </p:nvSpPr>
        <p:spPr>
          <a:xfrm>
            <a:off x="18287999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Main Slide Blank">
  <p:cSld name="42_Main Slide 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1"/>
          <p:cNvSpPr/>
          <p:nvPr>
            <p:ph idx="2" type="pic"/>
          </p:nvPr>
        </p:nvSpPr>
        <p:spPr>
          <a:xfrm>
            <a:off x="1781571" y="-1"/>
            <a:ext cx="104103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Main Slide Blank">
  <p:cSld name="43_Main Slide 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2"/>
          <p:cNvSpPr/>
          <p:nvPr>
            <p:ph idx="2" type="pic"/>
          </p:nvPr>
        </p:nvSpPr>
        <p:spPr>
          <a:xfrm>
            <a:off x="3262687" y="3715099"/>
            <a:ext cx="6705600" cy="6291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ain Slide Blank">
  <p:cSld name="3_Main Slide 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8"/>
          <p:cNvSpPr/>
          <p:nvPr>
            <p:ph idx="2" type="pic"/>
          </p:nvPr>
        </p:nvSpPr>
        <p:spPr>
          <a:xfrm>
            <a:off x="1781571" y="6857999"/>
            <a:ext cx="2260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Main Slide Blank">
  <p:cSld name="44_Main Slide 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3"/>
          <p:cNvSpPr/>
          <p:nvPr>
            <p:ph idx="2" type="pic"/>
          </p:nvPr>
        </p:nvSpPr>
        <p:spPr>
          <a:xfrm>
            <a:off x="2407582" y="3415114"/>
            <a:ext cx="9067800" cy="6888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Main Slide Blank">
  <p:cSld name="45_Main Slide 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4"/>
          <p:cNvSpPr/>
          <p:nvPr>
            <p:ph idx="2" type="pic"/>
          </p:nvPr>
        </p:nvSpPr>
        <p:spPr>
          <a:xfrm>
            <a:off x="3461940" y="2781923"/>
            <a:ext cx="17462400" cy="32958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Main Slide Blank">
  <p:cSld name="46_Main Slide 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5"/>
          <p:cNvSpPr/>
          <p:nvPr>
            <p:ph idx="2" type="pic"/>
          </p:nvPr>
        </p:nvSpPr>
        <p:spPr>
          <a:xfrm>
            <a:off x="3156661" y="2411214"/>
            <a:ext cx="7848600" cy="888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Main Slide Blank">
  <p:cSld name="47_Main Slide 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6"/>
          <p:cNvSpPr/>
          <p:nvPr>
            <p:ph idx="2" type="pic"/>
          </p:nvPr>
        </p:nvSpPr>
        <p:spPr>
          <a:xfrm>
            <a:off x="1781373" y="1777999"/>
            <a:ext cx="22602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Main Slide Blank">
  <p:cSld name="49_Main Slide 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7"/>
          <p:cNvSpPr/>
          <p:nvPr>
            <p:ph idx="2" type="pic"/>
          </p:nvPr>
        </p:nvSpPr>
        <p:spPr>
          <a:xfrm>
            <a:off x="10159999" y="-1"/>
            <a:ext cx="5079900" cy="13716000"/>
          </a:xfrm>
          <a:prstGeom prst="rect">
            <a:avLst/>
          </a:prstGeom>
          <a:solidFill>
            <a:srgbClr val="6C717A"/>
          </a:solidFill>
          <a:ln>
            <a:noFill/>
          </a:ln>
        </p:spPr>
      </p:sp>
      <p:sp>
        <p:nvSpPr>
          <p:cNvPr id="111" name="Google Shape;111;p157"/>
          <p:cNvSpPr/>
          <p:nvPr>
            <p:ph idx="3" type="pic"/>
          </p:nvPr>
        </p:nvSpPr>
        <p:spPr>
          <a:xfrm>
            <a:off x="5079999" y="-1"/>
            <a:ext cx="5079900" cy="13716000"/>
          </a:xfrm>
          <a:prstGeom prst="rect">
            <a:avLst/>
          </a:prstGeom>
          <a:solidFill>
            <a:srgbClr val="545960"/>
          </a:solidFill>
          <a:ln>
            <a:noFill/>
          </a:ln>
        </p:spPr>
      </p:sp>
      <p:sp>
        <p:nvSpPr>
          <p:cNvPr id="112" name="Google Shape;112;p157"/>
          <p:cNvSpPr/>
          <p:nvPr>
            <p:ph idx="4" type="pic"/>
          </p:nvPr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383D43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Main Slide Blank">
  <p:cSld name="50_Main Slide 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8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Main Slide Blank">
  <p:cSld name="51_Main Slide 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Main Slide Blank">
  <p:cSld name="52_Main Slide 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0"/>
          <p:cNvSpPr/>
          <p:nvPr>
            <p:ph idx="2" type="pic"/>
          </p:nvPr>
        </p:nvSpPr>
        <p:spPr>
          <a:xfrm>
            <a:off x="10227203" y="-7343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9" name="Google Shape;119;p160"/>
          <p:cNvSpPr/>
          <p:nvPr>
            <p:ph idx="3" type="pic"/>
          </p:nvPr>
        </p:nvSpPr>
        <p:spPr>
          <a:xfrm>
            <a:off x="5020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0" name="Google Shape;120;p160"/>
          <p:cNvSpPr/>
          <p:nvPr>
            <p:ph idx="4" type="pic"/>
          </p:nvPr>
        </p:nvSpPr>
        <p:spPr>
          <a:xfrm>
            <a:off x="15434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Main Slide Blank">
  <p:cSld name="53_Main Slide 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1"/>
          <p:cNvSpPr/>
          <p:nvPr>
            <p:ph idx="2" type="pic"/>
          </p:nvPr>
        </p:nvSpPr>
        <p:spPr>
          <a:xfrm>
            <a:off x="6984801" y="0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3" name="Google Shape;123;p161"/>
          <p:cNvSpPr/>
          <p:nvPr>
            <p:ph idx="3" type="pic"/>
          </p:nvPr>
        </p:nvSpPr>
        <p:spPr>
          <a:xfrm>
            <a:off x="1781373" y="6858396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4" name="Google Shape;124;p161"/>
          <p:cNvSpPr/>
          <p:nvPr>
            <p:ph idx="4" type="pic"/>
          </p:nvPr>
        </p:nvSpPr>
        <p:spPr>
          <a:xfrm>
            <a:off x="12191999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5" name="Google Shape;125;p161"/>
          <p:cNvSpPr/>
          <p:nvPr>
            <p:ph idx="5" type="pic"/>
          </p:nvPr>
        </p:nvSpPr>
        <p:spPr>
          <a:xfrm>
            <a:off x="17395427" y="-1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Main Slide Blank">
  <p:cSld name="54_Main Slide 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2"/>
          <p:cNvSpPr/>
          <p:nvPr>
            <p:ph idx="2" type="pic"/>
          </p:nvPr>
        </p:nvSpPr>
        <p:spPr>
          <a:xfrm>
            <a:off x="12191801" y="0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8" name="Google Shape;128;p162"/>
          <p:cNvSpPr/>
          <p:nvPr>
            <p:ph idx="3" type="pic"/>
          </p:nvPr>
        </p:nvSpPr>
        <p:spPr>
          <a:xfrm>
            <a:off x="-398" y="6857999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02">
  <p:cSld name="Slide 0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5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Main Slide Blank">
  <p:cSld name="62_Main Slide 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3"/>
          <p:cNvSpPr/>
          <p:nvPr>
            <p:ph idx="2" type="pic"/>
          </p:nvPr>
        </p:nvSpPr>
        <p:spPr>
          <a:xfrm>
            <a:off x="12444741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" name="Google Shape;131;p163"/>
          <p:cNvSpPr/>
          <p:nvPr>
            <p:ph idx="3" type="pic"/>
          </p:nvPr>
        </p:nvSpPr>
        <p:spPr>
          <a:xfrm>
            <a:off x="17776427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Main Slide Blank">
  <p:cSld name="63_Main Slide 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4"/>
          <p:cNvSpPr/>
          <p:nvPr>
            <p:ph idx="2" type="pic"/>
          </p:nvPr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Main Slide Blank">
  <p:cSld name="22_Main Slide 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5"/>
          <p:cNvSpPr/>
          <p:nvPr>
            <p:ph idx="2" type="pic"/>
          </p:nvPr>
        </p:nvSpPr>
        <p:spPr>
          <a:xfrm>
            <a:off x="-1" y="6857999"/>
            <a:ext cx="24384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" name="Google Shape;136;p165"/>
          <p:cNvSpPr txBox="1"/>
          <p:nvPr>
            <p:ph idx="1" type="body"/>
          </p:nvPr>
        </p:nvSpPr>
        <p:spPr>
          <a:xfrm>
            <a:off x="-1" y="6858000"/>
            <a:ext cx="24384000" cy="68580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Main Slide Blank">
  <p:cSld name="14_Main Slide 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6"/>
          <p:cNvSpPr/>
          <p:nvPr>
            <p:ph idx="2" type="pic"/>
          </p:nvPr>
        </p:nvSpPr>
        <p:spPr>
          <a:xfrm>
            <a:off x="-1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9" name="Google Shape;139;p166"/>
          <p:cNvSpPr/>
          <p:nvPr>
            <p:ph idx="3" type="pic"/>
          </p:nvPr>
        </p:nvSpPr>
        <p:spPr>
          <a:xfrm>
            <a:off x="8127999" y="1781671"/>
            <a:ext cx="8127900" cy="10160100"/>
          </a:xfrm>
          <a:prstGeom prst="rect">
            <a:avLst/>
          </a:prstGeom>
          <a:solidFill>
            <a:srgbClr val="6A6E77"/>
          </a:solidFill>
          <a:ln>
            <a:noFill/>
          </a:ln>
        </p:spPr>
      </p:sp>
      <p:sp>
        <p:nvSpPr>
          <p:cNvPr id="140" name="Google Shape;140;p166"/>
          <p:cNvSpPr/>
          <p:nvPr>
            <p:ph idx="4" type="pic"/>
          </p:nvPr>
        </p:nvSpPr>
        <p:spPr>
          <a:xfrm>
            <a:off x="16255999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Main Slide Blank">
  <p:cSld name="67_Main Slide 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7"/>
          <p:cNvSpPr/>
          <p:nvPr>
            <p:ph idx="2" type="pic"/>
          </p:nvPr>
        </p:nvSpPr>
        <p:spPr>
          <a:xfrm>
            <a:off x="8086856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3" name="Google Shape;143;p167"/>
          <p:cNvSpPr/>
          <p:nvPr>
            <p:ph idx="3" type="pic"/>
          </p:nvPr>
        </p:nvSpPr>
        <p:spPr>
          <a:xfrm>
            <a:off x="12995142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_Main Slide Blank">
  <p:cSld name="68_Main Slide 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8"/>
          <p:cNvSpPr/>
          <p:nvPr>
            <p:ph idx="2" type="pic"/>
          </p:nvPr>
        </p:nvSpPr>
        <p:spPr>
          <a:xfrm>
            <a:off x="15240871" y="3861190"/>
            <a:ext cx="4410600" cy="589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9_Main Slide Blank">
  <p:cSld name="69_Main Slide 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9"/>
          <p:cNvSpPr/>
          <p:nvPr>
            <p:ph idx="2" type="pic"/>
          </p:nvPr>
        </p:nvSpPr>
        <p:spPr>
          <a:xfrm>
            <a:off x="10661649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0_Main Slide Blank">
  <p:cSld name="70_Main Slide 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0"/>
          <p:cNvSpPr/>
          <p:nvPr>
            <p:ph idx="2" type="pic"/>
          </p:nvPr>
        </p:nvSpPr>
        <p:spPr>
          <a:xfrm>
            <a:off x="83238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50" name="Google Shape;150;p170"/>
          <p:cNvSpPr/>
          <p:nvPr>
            <p:ph idx="3" type="pic"/>
          </p:nvPr>
        </p:nvSpPr>
        <p:spPr>
          <a:xfrm>
            <a:off x="129974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1_Main Slide Blank">
  <p:cSld name="71_Main Slide 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1"/>
          <p:cNvSpPr/>
          <p:nvPr>
            <p:ph idx="2" type="pic"/>
          </p:nvPr>
        </p:nvSpPr>
        <p:spPr>
          <a:xfrm>
            <a:off x="14198591" y="4441611"/>
            <a:ext cx="7282500" cy="4551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2_Main Slide Blank">
  <p:cSld name="72_Main Slide 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2"/>
          <p:cNvSpPr/>
          <p:nvPr>
            <p:ph idx="2" type="pic"/>
          </p:nvPr>
        </p:nvSpPr>
        <p:spPr>
          <a:xfrm>
            <a:off x="5587770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55" name="Google Shape;155;p172"/>
          <p:cNvSpPr/>
          <p:nvPr>
            <p:ph idx="3" type="pic"/>
          </p:nvPr>
        </p:nvSpPr>
        <p:spPr>
          <a:xfrm>
            <a:off x="14461425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Slide Blank">
  <p:cSld name="1_Main Slide 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6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3_Main Slide Blank">
  <p:cSld name="73_Main Slide 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3"/>
          <p:cNvSpPr/>
          <p:nvPr>
            <p:ph idx="2" type="pic"/>
          </p:nvPr>
        </p:nvSpPr>
        <p:spPr>
          <a:xfrm>
            <a:off x="12567749" y="4280517"/>
            <a:ext cx="7767900" cy="4854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4_Main Slide Blank">
  <p:cSld name="94_Main Slide 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4"/>
          <p:cNvSpPr/>
          <p:nvPr>
            <p:ph idx="2" type="pic"/>
          </p:nvPr>
        </p:nvSpPr>
        <p:spPr>
          <a:xfrm>
            <a:off x="12191999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">
  <p:cSld name="Slide 2.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5"/>
          <p:cNvSpPr/>
          <p:nvPr>
            <p:ph idx="2" type="pic"/>
          </p:nvPr>
        </p:nvSpPr>
        <p:spPr>
          <a:xfrm>
            <a:off x="12191999" y="4000268"/>
            <a:ext cx="10413900" cy="2857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2">
  <p:cSld name="Slide 2.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6"/>
          <p:cNvSpPr/>
          <p:nvPr>
            <p:ph idx="2" type="pic"/>
          </p:nvPr>
        </p:nvSpPr>
        <p:spPr>
          <a:xfrm>
            <a:off x="1781373" y="1777999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4" name="Google Shape;164;p176"/>
          <p:cNvSpPr/>
          <p:nvPr>
            <p:ph idx="3" type="pic"/>
          </p:nvPr>
        </p:nvSpPr>
        <p:spPr>
          <a:xfrm>
            <a:off x="6988373" y="6865342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5" name="Google Shape;165;p176"/>
          <p:cNvSpPr/>
          <p:nvPr>
            <p:ph idx="4" type="pic"/>
          </p:nvPr>
        </p:nvSpPr>
        <p:spPr>
          <a:xfrm>
            <a:off x="12191999" y="1778000"/>
            <a:ext cx="10410300" cy="5087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3">
  <p:cSld name="Slide 2.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7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8" name="Google Shape;168;p177"/>
          <p:cNvSpPr/>
          <p:nvPr>
            <p:ph idx="3" type="pic"/>
          </p:nvPr>
        </p:nvSpPr>
        <p:spPr>
          <a:xfrm>
            <a:off x="8639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9" name="Google Shape;169;p177"/>
          <p:cNvSpPr/>
          <p:nvPr>
            <p:ph idx="4" type="pic"/>
          </p:nvPr>
        </p:nvSpPr>
        <p:spPr>
          <a:xfrm>
            <a:off x="5210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0" name="Google Shape;170;p177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1" name="Google Shape;171;p177"/>
          <p:cNvSpPr/>
          <p:nvPr>
            <p:ph idx="6" type="pic"/>
          </p:nvPr>
        </p:nvSpPr>
        <p:spPr>
          <a:xfrm>
            <a:off x="8639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4">
  <p:cSld name="Slide 2.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8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4" name="Google Shape;174;p178"/>
          <p:cNvSpPr/>
          <p:nvPr>
            <p:ph idx="3" type="pic"/>
          </p:nvPr>
        </p:nvSpPr>
        <p:spPr>
          <a:xfrm>
            <a:off x="5210373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5" name="Google Shape;175;p178"/>
          <p:cNvSpPr/>
          <p:nvPr>
            <p:ph idx="4" type="pic"/>
          </p:nvPr>
        </p:nvSpPr>
        <p:spPr>
          <a:xfrm>
            <a:off x="8639372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6" name="Google Shape;176;p178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7" name="Google Shape;177;p178"/>
          <p:cNvSpPr/>
          <p:nvPr>
            <p:ph idx="6" type="pic"/>
          </p:nvPr>
        </p:nvSpPr>
        <p:spPr>
          <a:xfrm>
            <a:off x="5210374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8" name="Google Shape;178;p178"/>
          <p:cNvSpPr/>
          <p:nvPr>
            <p:ph idx="7" type="pic"/>
          </p:nvPr>
        </p:nvSpPr>
        <p:spPr>
          <a:xfrm>
            <a:off x="8639372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9" name="Google Shape;179;p178"/>
          <p:cNvSpPr/>
          <p:nvPr>
            <p:ph idx="8" type="pic"/>
          </p:nvPr>
        </p:nvSpPr>
        <p:spPr>
          <a:xfrm>
            <a:off x="1781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0" name="Google Shape;180;p178"/>
          <p:cNvSpPr/>
          <p:nvPr>
            <p:ph idx="9" type="pic"/>
          </p:nvPr>
        </p:nvSpPr>
        <p:spPr>
          <a:xfrm>
            <a:off x="8639372" y="5206998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5" showMasterSp="0">
  <p:cSld name="Slide 2.5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9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3" name="Google Shape;183;p179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4" name="Google Shape;184;p179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5" name="Google Shape;185;p179"/>
          <p:cNvSpPr/>
          <p:nvPr>
            <p:ph idx="5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6" showMasterSp="0">
  <p:cSld name="2_Slide 2.6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0"/>
          <p:cNvSpPr/>
          <p:nvPr/>
        </p:nvSpPr>
        <p:spPr>
          <a:xfrm>
            <a:off x="12319000" y="254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80"/>
          <p:cNvSpPr/>
          <p:nvPr/>
        </p:nvSpPr>
        <p:spPr>
          <a:xfrm>
            <a:off x="254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80"/>
          <p:cNvSpPr txBox="1"/>
          <p:nvPr>
            <p:ph idx="1" type="body"/>
          </p:nvPr>
        </p:nvSpPr>
        <p:spPr>
          <a:xfrm>
            <a:off x="2763774" y="8890000"/>
            <a:ext cx="6791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180"/>
          <p:cNvSpPr txBox="1"/>
          <p:nvPr>
            <p:ph idx="2" type="body"/>
          </p:nvPr>
        </p:nvSpPr>
        <p:spPr>
          <a:xfrm>
            <a:off x="20583890" y="2348465"/>
            <a:ext cx="64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180"/>
          <p:cNvSpPr txBox="1"/>
          <p:nvPr>
            <p:ph idx="3" type="body"/>
          </p:nvPr>
        </p:nvSpPr>
        <p:spPr>
          <a:xfrm>
            <a:off x="19252809" y="3563384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Google Shape;192;p180"/>
          <p:cNvSpPr txBox="1"/>
          <p:nvPr>
            <p:ph idx="4" type="body"/>
          </p:nvPr>
        </p:nvSpPr>
        <p:spPr>
          <a:xfrm>
            <a:off x="15217409" y="2348465"/>
            <a:ext cx="64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180"/>
          <p:cNvSpPr txBox="1"/>
          <p:nvPr>
            <p:ph idx="5" type="body"/>
          </p:nvPr>
        </p:nvSpPr>
        <p:spPr>
          <a:xfrm>
            <a:off x="13886327" y="3563384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180"/>
          <p:cNvSpPr/>
          <p:nvPr>
            <p:ph idx="6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95" name="Google Shape;195;p180"/>
          <p:cNvSpPr/>
          <p:nvPr>
            <p:ph idx="7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7" showMasterSp="0">
  <p:cSld name="2_Slide 2.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1"/>
          <p:cNvSpPr/>
          <p:nvPr/>
        </p:nvSpPr>
        <p:spPr>
          <a:xfrm>
            <a:off x="12319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181"/>
          <p:cNvSpPr txBox="1"/>
          <p:nvPr>
            <p:ph idx="1" type="body"/>
          </p:nvPr>
        </p:nvSpPr>
        <p:spPr>
          <a:xfrm>
            <a:off x="13181330" y="8429625"/>
            <a:ext cx="100863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181"/>
          <p:cNvSpPr txBox="1"/>
          <p:nvPr>
            <p:ph idx="2" type="body"/>
          </p:nvPr>
        </p:nvSpPr>
        <p:spPr>
          <a:xfrm>
            <a:off x="17398665" y="11687175"/>
            <a:ext cx="1651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Google Shape;200;p181"/>
          <p:cNvSpPr/>
          <p:nvPr>
            <p:ph idx="3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1" name="Google Shape;201;p181"/>
          <p:cNvSpPr/>
          <p:nvPr>
            <p:ph idx="4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2" name="Google Shape;202;p181"/>
          <p:cNvSpPr/>
          <p:nvPr>
            <p:ph idx="5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8" showMasterSp="0">
  <p:cSld name="Slide 2.8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2"/>
          <p:cNvSpPr/>
          <p:nvPr>
            <p:ph idx="2" type="pic"/>
          </p:nvPr>
        </p:nvSpPr>
        <p:spPr>
          <a:xfrm>
            <a:off x="-1" y="-1"/>
            <a:ext cx="101601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Main Slide Blank">
  <p:cSld name="41_Main Slide 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0"/>
          <p:cNvSpPr/>
          <p:nvPr>
            <p:ph idx="2" type="pic"/>
          </p:nvPr>
        </p:nvSpPr>
        <p:spPr>
          <a:xfrm>
            <a:off x="8444838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" name="Google Shape;24;p150"/>
          <p:cNvSpPr/>
          <p:nvPr>
            <p:ph idx="3" type="pic"/>
          </p:nvPr>
        </p:nvSpPr>
        <p:spPr>
          <a:xfrm>
            <a:off x="13301133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5" name="Google Shape;25;p150"/>
          <p:cNvSpPr/>
          <p:nvPr>
            <p:ph idx="4" type="pic"/>
          </p:nvPr>
        </p:nvSpPr>
        <p:spPr>
          <a:xfrm>
            <a:off x="18157427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0">
  <p:cSld name="Slide 2.1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3"/>
          <p:cNvSpPr/>
          <p:nvPr>
            <p:ph idx="2" type="pic"/>
          </p:nvPr>
        </p:nvSpPr>
        <p:spPr>
          <a:xfrm>
            <a:off x="1781372" y="5328178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7" name="Google Shape;207;p183"/>
          <p:cNvSpPr/>
          <p:nvPr>
            <p:ph idx="3" type="pic"/>
          </p:nvPr>
        </p:nvSpPr>
        <p:spPr>
          <a:xfrm>
            <a:off x="9651999" y="3555734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8" name="Google Shape;208;p183"/>
          <p:cNvSpPr/>
          <p:nvPr>
            <p:ph idx="4" type="pic"/>
          </p:nvPr>
        </p:nvSpPr>
        <p:spPr>
          <a:xfrm>
            <a:off x="17522427" y="1783555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4" showMasterSp="0">
  <p:cSld name="Slide 2.14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4"/>
          <p:cNvSpPr/>
          <p:nvPr>
            <p:ph idx="2" type="pic"/>
          </p:nvPr>
        </p:nvSpPr>
        <p:spPr>
          <a:xfrm>
            <a:off x="253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11" name="Google Shape;211;p184"/>
          <p:cNvSpPr/>
          <p:nvPr>
            <p:ph idx="3" type="pic"/>
          </p:nvPr>
        </p:nvSpPr>
        <p:spPr>
          <a:xfrm>
            <a:off x="12318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6" showMasterSp="0">
  <p:cSld name="Slide 2.16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5"/>
          <p:cNvSpPr/>
          <p:nvPr>
            <p:ph idx="2" type="pic"/>
          </p:nvPr>
        </p:nvSpPr>
        <p:spPr>
          <a:xfrm>
            <a:off x="-1" y="1777999"/>
            <a:ext cx="12192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7" showMasterSp="0">
  <p:cSld name="2_Slide 2.17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6"/>
          <p:cNvSpPr/>
          <p:nvPr>
            <p:ph idx="2" type="pic"/>
          </p:nvPr>
        </p:nvSpPr>
        <p:spPr>
          <a:xfrm>
            <a:off x="-1" y="1778000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16" name="Google Shape;216;p186"/>
          <p:cNvSpPr/>
          <p:nvPr>
            <p:ph idx="3" type="pic"/>
          </p:nvPr>
        </p:nvSpPr>
        <p:spPr>
          <a:xfrm>
            <a:off x="15493999" y="1778000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8">
  <p:cSld name="2_Slide 2.1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0" y="-1"/>
            <a:ext cx="1981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187"/>
          <p:cNvSpPr txBox="1"/>
          <p:nvPr>
            <p:ph idx="1" type="body"/>
          </p:nvPr>
        </p:nvSpPr>
        <p:spPr>
          <a:xfrm>
            <a:off x="14884586" y="6321425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187"/>
          <p:cNvSpPr txBox="1"/>
          <p:nvPr>
            <p:ph idx="2" type="body"/>
          </p:nvPr>
        </p:nvSpPr>
        <p:spPr>
          <a:xfrm>
            <a:off x="12192000" y="5848349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187"/>
          <p:cNvSpPr txBox="1"/>
          <p:nvPr>
            <p:ph idx="3" type="body"/>
          </p:nvPr>
        </p:nvSpPr>
        <p:spPr>
          <a:xfrm>
            <a:off x="14884586" y="10392172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187"/>
          <p:cNvSpPr txBox="1"/>
          <p:nvPr>
            <p:ph idx="4" type="body"/>
          </p:nvPr>
        </p:nvSpPr>
        <p:spPr>
          <a:xfrm>
            <a:off x="12192000" y="9919096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Google Shape;223;p187"/>
          <p:cNvSpPr txBox="1"/>
          <p:nvPr>
            <p:ph idx="5" type="body"/>
          </p:nvPr>
        </p:nvSpPr>
        <p:spPr>
          <a:xfrm>
            <a:off x="14884586" y="2250678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p187"/>
          <p:cNvSpPr txBox="1"/>
          <p:nvPr>
            <p:ph idx="6" type="body"/>
          </p:nvPr>
        </p:nvSpPr>
        <p:spPr>
          <a:xfrm>
            <a:off x="12192000" y="1777603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187"/>
          <p:cNvSpPr txBox="1"/>
          <p:nvPr>
            <p:ph idx="7" type="body"/>
          </p:nvPr>
        </p:nvSpPr>
        <p:spPr>
          <a:xfrm>
            <a:off x="1781373" y="5524500"/>
            <a:ext cx="74781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187"/>
          <p:cNvSpPr/>
          <p:nvPr>
            <p:ph idx="8" type="pic"/>
          </p:nvPr>
        </p:nvSpPr>
        <p:spPr>
          <a:xfrm>
            <a:off x="19811999" y="-1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27" name="Google Shape;227;p187"/>
          <p:cNvSpPr/>
          <p:nvPr>
            <p:ph idx="9" type="pic"/>
          </p:nvPr>
        </p:nvSpPr>
        <p:spPr>
          <a:xfrm>
            <a:off x="19811999" y="4571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28" name="Google Shape;228;p187"/>
          <p:cNvSpPr/>
          <p:nvPr>
            <p:ph idx="13" type="pic"/>
          </p:nvPr>
        </p:nvSpPr>
        <p:spPr>
          <a:xfrm>
            <a:off x="19811999" y="9143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9">
  <p:cSld name="Slide 2.1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8"/>
          <p:cNvSpPr/>
          <p:nvPr>
            <p:ph idx="2" type="pic"/>
          </p:nvPr>
        </p:nvSpPr>
        <p:spPr>
          <a:xfrm>
            <a:off x="1781373" y="3047999"/>
            <a:ext cx="12699900" cy="7620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21">
  <p:cSld name="Slide 2.2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9"/>
          <p:cNvSpPr/>
          <p:nvPr>
            <p:ph idx="2" type="pic"/>
          </p:nvPr>
        </p:nvSpPr>
        <p:spPr>
          <a:xfrm>
            <a:off x="12191999" y="178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33" name="Google Shape;233;p189"/>
          <p:cNvSpPr/>
          <p:nvPr>
            <p:ph idx="3" type="pic"/>
          </p:nvPr>
        </p:nvSpPr>
        <p:spPr>
          <a:xfrm>
            <a:off x="17398999" y="686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mal Slide" showMasterSp="0">
  <p:cSld name="Minimal Slide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0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01" showMasterSp="0">
  <p:cSld name="Slide 01"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1"/>
          <p:cNvSpPr txBox="1"/>
          <p:nvPr>
            <p:ph idx="1" type="body"/>
          </p:nvPr>
        </p:nvSpPr>
        <p:spPr>
          <a:xfrm>
            <a:off x="380999" y="381000"/>
            <a:ext cx="23622000" cy="129540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Google Shape;238;p191"/>
          <p:cNvSpPr txBox="1"/>
          <p:nvPr>
            <p:ph idx="2" type="body"/>
          </p:nvPr>
        </p:nvSpPr>
        <p:spPr>
          <a:xfrm>
            <a:off x="9550395" y="5167116"/>
            <a:ext cx="5283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Black"/>
              <a:buNone/>
              <a:defRPr b="0" i="0" sz="6000" u="none" cap="none" strike="noStrike">
                <a:solidFill>
                  <a:srgbClr val="1C1F2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Google Shape;239;p191"/>
          <p:cNvSpPr txBox="1"/>
          <p:nvPr>
            <p:ph idx="3" type="body"/>
          </p:nvPr>
        </p:nvSpPr>
        <p:spPr>
          <a:xfrm>
            <a:off x="11556999" y="6857999"/>
            <a:ext cx="1269900" cy="63600"/>
          </a:xfrm>
          <a:prstGeom prst="rect">
            <a:avLst/>
          </a:prstGeom>
          <a:solidFill>
            <a:srgbClr val="72D2C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191"/>
          <p:cNvSpPr txBox="1"/>
          <p:nvPr>
            <p:ph idx="4" type="body"/>
          </p:nvPr>
        </p:nvSpPr>
        <p:spPr>
          <a:xfrm>
            <a:off x="7943846" y="7550348"/>
            <a:ext cx="8496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02">
  <p:cSld name="1_Slide 0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2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3" name="Google Shape;243;p192"/>
          <p:cNvSpPr txBox="1"/>
          <p:nvPr>
            <p:ph idx="1" type="body"/>
          </p:nvPr>
        </p:nvSpPr>
        <p:spPr>
          <a:xfrm>
            <a:off x="1781373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192"/>
          <p:cNvSpPr txBox="1"/>
          <p:nvPr>
            <p:ph idx="3" type="body"/>
          </p:nvPr>
        </p:nvSpPr>
        <p:spPr>
          <a:xfrm>
            <a:off x="1781373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Main Slide Blank">
  <p:cSld name="21_Main Slide 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3"/>
          <p:cNvSpPr/>
          <p:nvPr>
            <p:ph idx="2" type="pic"/>
          </p:nvPr>
        </p:nvSpPr>
        <p:spPr>
          <a:xfrm>
            <a:off x="48768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28" name="Google Shape;28;p133"/>
          <p:cNvSpPr/>
          <p:nvPr>
            <p:ph idx="3" type="pic"/>
          </p:nvPr>
        </p:nvSpPr>
        <p:spPr>
          <a:xfrm>
            <a:off x="0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9" name="Google Shape;29;p133"/>
          <p:cNvSpPr/>
          <p:nvPr>
            <p:ph idx="4" type="pic"/>
          </p:nvPr>
        </p:nvSpPr>
        <p:spPr>
          <a:xfrm>
            <a:off x="146304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30" name="Google Shape;30;p133"/>
          <p:cNvSpPr/>
          <p:nvPr>
            <p:ph idx="5" type="pic"/>
          </p:nvPr>
        </p:nvSpPr>
        <p:spPr>
          <a:xfrm>
            <a:off x="97535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1" name="Google Shape;31;p133"/>
          <p:cNvSpPr/>
          <p:nvPr>
            <p:ph idx="6" type="pic"/>
          </p:nvPr>
        </p:nvSpPr>
        <p:spPr>
          <a:xfrm>
            <a:off x="195071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Main Slide Blank">
  <p:cSld name="17_Main Slide 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3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7" name="Google Shape;247;p193"/>
          <p:cNvSpPr txBox="1"/>
          <p:nvPr/>
        </p:nvSpPr>
        <p:spPr>
          <a:xfrm>
            <a:off x="12957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3"/>
          <p:cNvSpPr txBox="1"/>
          <p:nvPr>
            <p:ph idx="1" type="body"/>
          </p:nvPr>
        </p:nvSpPr>
        <p:spPr>
          <a:xfrm>
            <a:off x="13567891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193"/>
          <p:cNvSpPr txBox="1"/>
          <p:nvPr>
            <p:ph idx="3" type="body"/>
          </p:nvPr>
        </p:nvSpPr>
        <p:spPr>
          <a:xfrm>
            <a:off x="13567891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193"/>
          <p:cNvSpPr txBox="1"/>
          <p:nvPr>
            <p:ph idx="4" type="body"/>
          </p:nvPr>
        </p:nvSpPr>
        <p:spPr>
          <a:xfrm flipH="1" rot="10800000">
            <a:off x="11176000" y="839795"/>
            <a:ext cx="2126400" cy="62400"/>
          </a:xfrm>
          <a:prstGeom prst="rect">
            <a:avLst/>
          </a:prstGeom>
          <a:solidFill>
            <a:srgbClr val="72D2C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ain Slide Blank">
  <p:cSld name="2_Main Slide 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4"/>
          <p:cNvSpPr txBox="1"/>
          <p:nvPr>
            <p:ph idx="1" type="body"/>
          </p:nvPr>
        </p:nvSpPr>
        <p:spPr>
          <a:xfrm>
            <a:off x="15456486" y="2824063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194"/>
          <p:cNvSpPr txBox="1"/>
          <p:nvPr>
            <p:ph idx="2" type="body"/>
          </p:nvPr>
        </p:nvSpPr>
        <p:spPr>
          <a:xfrm>
            <a:off x="15456486" y="5217021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194"/>
          <p:cNvSpPr txBox="1"/>
          <p:nvPr>
            <p:ph idx="3" type="body"/>
          </p:nvPr>
        </p:nvSpPr>
        <p:spPr>
          <a:xfrm>
            <a:off x="15456486" y="7609978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5" name="Google Shape;255;p194"/>
          <p:cNvSpPr txBox="1"/>
          <p:nvPr>
            <p:ph idx="4" type="body"/>
          </p:nvPr>
        </p:nvSpPr>
        <p:spPr>
          <a:xfrm>
            <a:off x="15456486" y="10002936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256" name="Google Shape;256;p194"/>
          <p:cNvCxnSpPr/>
          <p:nvPr/>
        </p:nvCxnSpPr>
        <p:spPr>
          <a:xfrm rot="10800000">
            <a:off x="15900987" y="4071242"/>
            <a:ext cx="0" cy="787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257" name="Google Shape;257;p194"/>
          <p:cNvCxnSpPr/>
          <p:nvPr/>
        </p:nvCxnSpPr>
        <p:spPr>
          <a:xfrm rot="10800000">
            <a:off x="15900987" y="6464186"/>
            <a:ext cx="0" cy="7857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258" name="Google Shape;258;p194"/>
          <p:cNvCxnSpPr/>
          <p:nvPr/>
        </p:nvCxnSpPr>
        <p:spPr>
          <a:xfrm rot="10800000">
            <a:off x="15900987" y="8857355"/>
            <a:ext cx="0" cy="8889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259" name="Google Shape;259;p194"/>
          <p:cNvSpPr txBox="1"/>
          <p:nvPr>
            <p:ph idx="5" type="body"/>
          </p:nvPr>
        </p:nvSpPr>
        <p:spPr>
          <a:xfrm>
            <a:off x="4185999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194"/>
          <p:cNvSpPr txBox="1"/>
          <p:nvPr>
            <p:ph idx="6" type="body"/>
          </p:nvPr>
        </p:nvSpPr>
        <p:spPr>
          <a:xfrm>
            <a:off x="1942914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194"/>
          <p:cNvSpPr txBox="1"/>
          <p:nvPr>
            <p:ph idx="7" type="body"/>
          </p:nvPr>
        </p:nvSpPr>
        <p:spPr>
          <a:xfrm>
            <a:off x="15711007" y="2968479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194"/>
          <p:cNvSpPr txBox="1"/>
          <p:nvPr>
            <p:ph idx="8" type="body"/>
          </p:nvPr>
        </p:nvSpPr>
        <p:spPr>
          <a:xfrm>
            <a:off x="15708626" y="5367787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Google Shape;263;p194"/>
          <p:cNvSpPr txBox="1"/>
          <p:nvPr>
            <p:ph idx="9" type="body"/>
          </p:nvPr>
        </p:nvSpPr>
        <p:spPr>
          <a:xfrm>
            <a:off x="15711007" y="7758364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194"/>
          <p:cNvSpPr txBox="1"/>
          <p:nvPr>
            <p:ph idx="13" type="body"/>
          </p:nvPr>
        </p:nvSpPr>
        <p:spPr>
          <a:xfrm>
            <a:off x="15711007" y="10151321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194"/>
          <p:cNvSpPr txBox="1"/>
          <p:nvPr>
            <p:ph idx="14" type="body"/>
          </p:nvPr>
        </p:nvSpPr>
        <p:spPr>
          <a:xfrm>
            <a:off x="16987229" y="2855300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194"/>
          <p:cNvSpPr txBox="1"/>
          <p:nvPr>
            <p:ph idx="15" type="body"/>
          </p:nvPr>
        </p:nvSpPr>
        <p:spPr>
          <a:xfrm>
            <a:off x="16987228" y="5247776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194"/>
          <p:cNvSpPr txBox="1"/>
          <p:nvPr>
            <p:ph idx="16" type="body"/>
          </p:nvPr>
        </p:nvSpPr>
        <p:spPr>
          <a:xfrm>
            <a:off x="16987228" y="7639049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8" name="Google Shape;268;p194"/>
          <p:cNvSpPr txBox="1"/>
          <p:nvPr>
            <p:ph idx="17" type="body"/>
          </p:nvPr>
        </p:nvSpPr>
        <p:spPr>
          <a:xfrm>
            <a:off x="16987227" y="10033438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Google Shape;269;p194"/>
          <p:cNvSpPr txBox="1"/>
          <p:nvPr>
            <p:ph idx="18" type="body"/>
          </p:nvPr>
        </p:nvSpPr>
        <p:spPr>
          <a:xfrm>
            <a:off x="12416872" y="10218985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194"/>
          <p:cNvSpPr txBox="1"/>
          <p:nvPr>
            <p:ph idx="19" type="body"/>
          </p:nvPr>
        </p:nvSpPr>
        <p:spPr>
          <a:xfrm>
            <a:off x="12416872" y="7825729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1" name="Google Shape;271;p194"/>
          <p:cNvSpPr txBox="1"/>
          <p:nvPr>
            <p:ph idx="20" type="body"/>
          </p:nvPr>
        </p:nvSpPr>
        <p:spPr>
          <a:xfrm>
            <a:off x="12416872" y="5434806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194"/>
          <p:cNvSpPr txBox="1"/>
          <p:nvPr>
            <p:ph idx="21" type="body"/>
          </p:nvPr>
        </p:nvSpPr>
        <p:spPr>
          <a:xfrm>
            <a:off x="12416871" y="3039616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Main Slide Blank">
  <p:cSld name="58_Main Slide 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5"/>
          <p:cNvSpPr/>
          <p:nvPr>
            <p:ph idx="2" type="pic"/>
          </p:nvPr>
        </p:nvSpPr>
        <p:spPr>
          <a:xfrm>
            <a:off x="1781571" y="6857999"/>
            <a:ext cx="2260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75" name="Google Shape;275;p195"/>
          <p:cNvSpPr txBox="1"/>
          <p:nvPr>
            <p:ph idx="1" type="body"/>
          </p:nvPr>
        </p:nvSpPr>
        <p:spPr>
          <a:xfrm>
            <a:off x="1781374" y="1825511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195"/>
          <p:cNvSpPr txBox="1"/>
          <p:nvPr>
            <p:ph idx="3" type="body"/>
          </p:nvPr>
        </p:nvSpPr>
        <p:spPr>
          <a:xfrm>
            <a:off x="11186977" y="3685216"/>
            <a:ext cx="44007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Google Shape;277;p195"/>
          <p:cNvSpPr txBox="1"/>
          <p:nvPr>
            <p:ph idx="4" type="body"/>
          </p:nvPr>
        </p:nvSpPr>
        <p:spPr>
          <a:xfrm>
            <a:off x="11186977" y="300025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195"/>
          <p:cNvSpPr txBox="1"/>
          <p:nvPr>
            <p:ph idx="5" type="body"/>
          </p:nvPr>
        </p:nvSpPr>
        <p:spPr>
          <a:xfrm>
            <a:off x="18201778" y="3685216"/>
            <a:ext cx="44007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9" name="Google Shape;279;p195"/>
          <p:cNvSpPr txBox="1"/>
          <p:nvPr>
            <p:ph idx="6" type="body"/>
          </p:nvPr>
        </p:nvSpPr>
        <p:spPr>
          <a:xfrm>
            <a:off x="18201778" y="300025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195"/>
          <p:cNvSpPr txBox="1"/>
          <p:nvPr>
            <p:ph idx="7" type="body"/>
          </p:nvPr>
        </p:nvSpPr>
        <p:spPr>
          <a:xfrm>
            <a:off x="11186977" y="1675278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195"/>
          <p:cNvSpPr txBox="1"/>
          <p:nvPr>
            <p:ph idx="8" type="body"/>
          </p:nvPr>
        </p:nvSpPr>
        <p:spPr>
          <a:xfrm>
            <a:off x="18204520" y="1675278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6_Main Slide Blank">
  <p:cSld name="66_Main Slide Blank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6"/>
          <p:cNvSpPr/>
          <p:nvPr>
            <p:ph idx="2" type="pic"/>
          </p:nvPr>
        </p:nvSpPr>
        <p:spPr>
          <a:xfrm>
            <a:off x="-1" y="1785341"/>
            <a:ext cx="24384000" cy="6311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84" name="Google Shape;284;p196"/>
          <p:cNvSpPr txBox="1"/>
          <p:nvPr>
            <p:ph idx="1" type="body"/>
          </p:nvPr>
        </p:nvSpPr>
        <p:spPr>
          <a:xfrm>
            <a:off x="1781373" y="10561452"/>
            <a:ext cx="5340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5" name="Google Shape;285;p196"/>
          <p:cNvSpPr txBox="1"/>
          <p:nvPr>
            <p:ph idx="3" type="body"/>
          </p:nvPr>
        </p:nvSpPr>
        <p:spPr>
          <a:xfrm>
            <a:off x="1781373" y="9874647"/>
            <a:ext cx="53400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p196"/>
          <p:cNvSpPr txBox="1"/>
          <p:nvPr>
            <p:ph idx="4" type="body"/>
          </p:nvPr>
        </p:nvSpPr>
        <p:spPr>
          <a:xfrm>
            <a:off x="9521998" y="10561452"/>
            <a:ext cx="538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196"/>
          <p:cNvSpPr txBox="1"/>
          <p:nvPr>
            <p:ph idx="5" type="body"/>
          </p:nvPr>
        </p:nvSpPr>
        <p:spPr>
          <a:xfrm>
            <a:off x="9521998" y="9874647"/>
            <a:ext cx="538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196"/>
          <p:cNvSpPr txBox="1"/>
          <p:nvPr>
            <p:ph idx="6" type="body"/>
          </p:nvPr>
        </p:nvSpPr>
        <p:spPr>
          <a:xfrm>
            <a:off x="17282968" y="10561452"/>
            <a:ext cx="538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Google Shape;289;p196"/>
          <p:cNvSpPr txBox="1"/>
          <p:nvPr>
            <p:ph idx="7" type="body"/>
          </p:nvPr>
        </p:nvSpPr>
        <p:spPr>
          <a:xfrm>
            <a:off x="17282968" y="9874647"/>
            <a:ext cx="538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Main Slide Blank">
  <p:cSld name="5_Main Slide 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7"/>
          <p:cNvSpPr txBox="1"/>
          <p:nvPr>
            <p:ph idx="1" type="body"/>
          </p:nvPr>
        </p:nvSpPr>
        <p:spPr>
          <a:xfrm>
            <a:off x="16281567" y="1785342"/>
            <a:ext cx="1143000" cy="1143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2" name="Google Shape;292;p197"/>
          <p:cNvSpPr txBox="1"/>
          <p:nvPr>
            <p:ph idx="2" type="body"/>
          </p:nvPr>
        </p:nvSpPr>
        <p:spPr>
          <a:xfrm>
            <a:off x="16281567" y="6286500"/>
            <a:ext cx="1143000" cy="11430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3" name="Google Shape;293;p197"/>
          <p:cNvSpPr txBox="1"/>
          <p:nvPr>
            <p:ph idx="3" type="body"/>
          </p:nvPr>
        </p:nvSpPr>
        <p:spPr>
          <a:xfrm>
            <a:off x="16281567" y="10787657"/>
            <a:ext cx="1143000" cy="11430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294" name="Google Shape;294;p197"/>
          <p:cNvCxnSpPr/>
          <p:nvPr/>
        </p:nvCxnSpPr>
        <p:spPr>
          <a:xfrm rot="10800000">
            <a:off x="16859418" y="2928214"/>
            <a:ext cx="0" cy="3385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5" name="Google Shape;295;p197"/>
          <p:cNvCxnSpPr/>
          <p:nvPr/>
        </p:nvCxnSpPr>
        <p:spPr>
          <a:xfrm rot="10800000">
            <a:off x="16853068" y="7429457"/>
            <a:ext cx="0" cy="3347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6" name="Google Shape;296;p197"/>
          <p:cNvCxnSpPr/>
          <p:nvPr/>
        </p:nvCxnSpPr>
        <p:spPr>
          <a:xfrm rot="10800000">
            <a:off x="16853069" y="11932800"/>
            <a:ext cx="0" cy="17832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7" name="Google Shape;297;p197"/>
          <p:cNvSpPr txBox="1"/>
          <p:nvPr>
            <p:ph idx="4" type="body"/>
          </p:nvPr>
        </p:nvSpPr>
        <p:spPr>
          <a:xfrm>
            <a:off x="1781373" y="5448299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Google Shape;298;p197"/>
          <p:cNvSpPr txBox="1"/>
          <p:nvPr>
            <p:ph idx="5" type="body"/>
          </p:nvPr>
        </p:nvSpPr>
        <p:spPr>
          <a:xfrm>
            <a:off x="18201778" y="225799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Google Shape;299;p197"/>
          <p:cNvSpPr txBox="1"/>
          <p:nvPr>
            <p:ph idx="6" type="body"/>
          </p:nvPr>
        </p:nvSpPr>
        <p:spPr>
          <a:xfrm>
            <a:off x="18201778" y="157304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0" name="Google Shape;300;p197"/>
          <p:cNvSpPr txBox="1"/>
          <p:nvPr>
            <p:ph idx="7" type="body"/>
          </p:nvPr>
        </p:nvSpPr>
        <p:spPr>
          <a:xfrm>
            <a:off x="16538817" y="186093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1" name="Google Shape;301;p197"/>
          <p:cNvSpPr txBox="1"/>
          <p:nvPr>
            <p:ph idx="8" type="body"/>
          </p:nvPr>
        </p:nvSpPr>
        <p:spPr>
          <a:xfrm>
            <a:off x="18201778" y="1125962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Google Shape;302;p197"/>
          <p:cNvSpPr txBox="1"/>
          <p:nvPr>
            <p:ph idx="9" type="body"/>
          </p:nvPr>
        </p:nvSpPr>
        <p:spPr>
          <a:xfrm>
            <a:off x="18201778" y="1057467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3" name="Google Shape;303;p197"/>
          <p:cNvSpPr txBox="1"/>
          <p:nvPr>
            <p:ph idx="13" type="body"/>
          </p:nvPr>
        </p:nvSpPr>
        <p:spPr>
          <a:xfrm>
            <a:off x="11116526" y="6758732"/>
            <a:ext cx="4387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197"/>
          <p:cNvSpPr txBox="1"/>
          <p:nvPr>
            <p:ph idx="14" type="body"/>
          </p:nvPr>
        </p:nvSpPr>
        <p:spPr>
          <a:xfrm>
            <a:off x="11116526" y="6073775"/>
            <a:ext cx="4387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197"/>
          <p:cNvSpPr txBox="1"/>
          <p:nvPr>
            <p:ph idx="15" type="body"/>
          </p:nvPr>
        </p:nvSpPr>
        <p:spPr>
          <a:xfrm>
            <a:off x="16545167" y="62932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Google Shape;306;p197"/>
          <p:cNvSpPr txBox="1"/>
          <p:nvPr>
            <p:ph idx="16" type="body"/>
          </p:nvPr>
        </p:nvSpPr>
        <p:spPr>
          <a:xfrm>
            <a:off x="16535641" y="1086642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ain Slide Blank">
  <p:cSld name="6_Main Slide Blank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8"/>
          <p:cNvSpPr/>
          <p:nvPr/>
        </p:nvSpPr>
        <p:spPr>
          <a:xfrm>
            <a:off x="16281567" y="1785342"/>
            <a:ext cx="1143000" cy="1143000"/>
          </a:xfrm>
          <a:prstGeom prst="ellipse">
            <a:avLst/>
          </a:prstGeom>
          <a:solidFill>
            <a:srgbClr val="C8CBD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198"/>
          <p:cNvSpPr/>
          <p:nvPr/>
        </p:nvSpPr>
        <p:spPr>
          <a:xfrm>
            <a:off x="16281567" y="6286500"/>
            <a:ext cx="1143000" cy="11430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0" name="Google Shape;310;p198"/>
          <p:cNvCxnSpPr/>
          <p:nvPr/>
        </p:nvCxnSpPr>
        <p:spPr>
          <a:xfrm rot="10800000">
            <a:off x="16859418" y="2928342"/>
            <a:ext cx="0" cy="33636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198"/>
          <p:cNvSpPr/>
          <p:nvPr/>
        </p:nvSpPr>
        <p:spPr>
          <a:xfrm>
            <a:off x="16281567" y="10787657"/>
            <a:ext cx="1143000" cy="11430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2" name="Google Shape;312;p198"/>
          <p:cNvCxnSpPr/>
          <p:nvPr/>
        </p:nvCxnSpPr>
        <p:spPr>
          <a:xfrm rot="10800000">
            <a:off x="16853068" y="7429456"/>
            <a:ext cx="0" cy="3347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3" name="Google Shape;313;p198"/>
          <p:cNvCxnSpPr/>
          <p:nvPr/>
        </p:nvCxnSpPr>
        <p:spPr>
          <a:xfrm rot="10800000">
            <a:off x="16853069" y="-43"/>
            <a:ext cx="0" cy="17853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4" name="Google Shape;314;p198"/>
          <p:cNvSpPr txBox="1"/>
          <p:nvPr>
            <p:ph idx="1" type="body"/>
          </p:nvPr>
        </p:nvSpPr>
        <p:spPr>
          <a:xfrm>
            <a:off x="1781373" y="5448299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5" name="Google Shape;315;p198"/>
          <p:cNvSpPr txBox="1"/>
          <p:nvPr>
            <p:ph idx="2" type="body"/>
          </p:nvPr>
        </p:nvSpPr>
        <p:spPr>
          <a:xfrm>
            <a:off x="18201778" y="225799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6" name="Google Shape;316;p198"/>
          <p:cNvSpPr txBox="1"/>
          <p:nvPr>
            <p:ph idx="3" type="body"/>
          </p:nvPr>
        </p:nvSpPr>
        <p:spPr>
          <a:xfrm>
            <a:off x="18201778" y="157304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7" name="Google Shape;317;p198"/>
          <p:cNvSpPr txBox="1"/>
          <p:nvPr>
            <p:ph idx="4" type="body"/>
          </p:nvPr>
        </p:nvSpPr>
        <p:spPr>
          <a:xfrm>
            <a:off x="16538817" y="186093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8" name="Google Shape;318;p198"/>
          <p:cNvSpPr txBox="1"/>
          <p:nvPr>
            <p:ph idx="5" type="body"/>
          </p:nvPr>
        </p:nvSpPr>
        <p:spPr>
          <a:xfrm>
            <a:off x="18201778" y="1125962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9" name="Google Shape;319;p198"/>
          <p:cNvSpPr txBox="1"/>
          <p:nvPr>
            <p:ph idx="6" type="body"/>
          </p:nvPr>
        </p:nvSpPr>
        <p:spPr>
          <a:xfrm>
            <a:off x="18201778" y="1057467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0" name="Google Shape;320;p198"/>
          <p:cNvSpPr txBox="1"/>
          <p:nvPr>
            <p:ph idx="7" type="body"/>
          </p:nvPr>
        </p:nvSpPr>
        <p:spPr>
          <a:xfrm>
            <a:off x="11116526" y="6758732"/>
            <a:ext cx="4387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1" name="Google Shape;321;p198"/>
          <p:cNvSpPr txBox="1"/>
          <p:nvPr>
            <p:ph idx="8" type="body"/>
          </p:nvPr>
        </p:nvSpPr>
        <p:spPr>
          <a:xfrm>
            <a:off x="11116526" y="6073775"/>
            <a:ext cx="4387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2" name="Google Shape;322;p198"/>
          <p:cNvSpPr txBox="1"/>
          <p:nvPr>
            <p:ph idx="9" type="body"/>
          </p:nvPr>
        </p:nvSpPr>
        <p:spPr>
          <a:xfrm>
            <a:off x="16545167" y="62932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3" name="Google Shape;323;p198"/>
          <p:cNvSpPr txBox="1"/>
          <p:nvPr>
            <p:ph idx="13" type="body"/>
          </p:nvPr>
        </p:nvSpPr>
        <p:spPr>
          <a:xfrm>
            <a:off x="16535641" y="1086642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Main Slide Blank">
  <p:cSld name="8_Main Slide Blank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199"/>
          <p:cNvCxnSpPr/>
          <p:nvPr/>
        </p:nvCxnSpPr>
        <p:spPr>
          <a:xfrm>
            <a:off x="1800621" y="6858000"/>
            <a:ext cx="20754600" cy="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326" name="Google Shape;326;p199"/>
          <p:cNvSpPr/>
          <p:nvPr/>
        </p:nvSpPr>
        <p:spPr>
          <a:xfrm>
            <a:off x="12065000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199"/>
          <p:cNvSpPr/>
          <p:nvPr/>
        </p:nvSpPr>
        <p:spPr>
          <a:xfrm>
            <a:off x="5833988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199"/>
          <p:cNvSpPr/>
          <p:nvPr/>
        </p:nvSpPr>
        <p:spPr>
          <a:xfrm>
            <a:off x="18295813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199"/>
          <p:cNvSpPr txBox="1"/>
          <p:nvPr>
            <p:ph idx="1" type="body"/>
          </p:nvPr>
        </p:nvSpPr>
        <p:spPr>
          <a:xfrm>
            <a:off x="2631926" y="4701217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0" name="Google Shape;330;p199"/>
          <p:cNvSpPr txBox="1"/>
          <p:nvPr>
            <p:ph idx="2" type="body"/>
          </p:nvPr>
        </p:nvSpPr>
        <p:spPr>
          <a:xfrm>
            <a:off x="2631926" y="4016260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1" name="Google Shape;331;p199"/>
          <p:cNvSpPr txBox="1"/>
          <p:nvPr>
            <p:ph idx="3" type="body"/>
          </p:nvPr>
        </p:nvSpPr>
        <p:spPr>
          <a:xfrm>
            <a:off x="5640388" y="269762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2" name="Google Shape;332;p199"/>
          <p:cNvSpPr txBox="1"/>
          <p:nvPr>
            <p:ph idx="4" type="body"/>
          </p:nvPr>
        </p:nvSpPr>
        <p:spPr>
          <a:xfrm>
            <a:off x="18108563" y="269762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3" name="Google Shape;333;p199"/>
          <p:cNvSpPr txBox="1"/>
          <p:nvPr>
            <p:ph idx="5" type="body"/>
          </p:nvPr>
        </p:nvSpPr>
        <p:spPr>
          <a:xfrm>
            <a:off x="11877750" y="802240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4" name="Google Shape;334;p199"/>
          <p:cNvSpPr txBox="1"/>
          <p:nvPr>
            <p:ph idx="6" type="body"/>
          </p:nvPr>
        </p:nvSpPr>
        <p:spPr>
          <a:xfrm>
            <a:off x="15093751" y="4701217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5" name="Google Shape;335;p199"/>
          <p:cNvSpPr txBox="1"/>
          <p:nvPr>
            <p:ph idx="7" type="body"/>
          </p:nvPr>
        </p:nvSpPr>
        <p:spPr>
          <a:xfrm>
            <a:off x="15093751" y="4016260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6" name="Google Shape;336;p199"/>
          <p:cNvSpPr txBox="1"/>
          <p:nvPr>
            <p:ph idx="8" type="body"/>
          </p:nvPr>
        </p:nvSpPr>
        <p:spPr>
          <a:xfrm>
            <a:off x="8862937" y="10031164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7" name="Google Shape;337;p199"/>
          <p:cNvSpPr txBox="1"/>
          <p:nvPr>
            <p:ph idx="9" type="body"/>
          </p:nvPr>
        </p:nvSpPr>
        <p:spPr>
          <a:xfrm>
            <a:off x="8862937" y="9346207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Main Slide Blank">
  <p:cSld name="9_Main Slide 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0"/>
          <p:cNvSpPr/>
          <p:nvPr/>
        </p:nvSpPr>
        <p:spPr>
          <a:xfrm>
            <a:off x="7429500" y="5334000"/>
            <a:ext cx="95250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0" name="Google Shape;340;p200"/>
          <p:cNvCxnSpPr/>
          <p:nvPr/>
        </p:nvCxnSpPr>
        <p:spPr>
          <a:xfrm rot="10800000">
            <a:off x="12198350" y="3827898"/>
            <a:ext cx="0" cy="1028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341" name="Google Shape;341;p200"/>
          <p:cNvCxnSpPr/>
          <p:nvPr/>
        </p:nvCxnSpPr>
        <p:spPr>
          <a:xfrm rot="10800000">
            <a:off x="12204700" y="8859944"/>
            <a:ext cx="0" cy="10320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342" name="Google Shape;342;p200"/>
          <p:cNvSpPr txBox="1"/>
          <p:nvPr>
            <p:ph idx="1" type="body"/>
          </p:nvPr>
        </p:nvSpPr>
        <p:spPr>
          <a:xfrm>
            <a:off x="8012386" y="2470299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p200"/>
          <p:cNvSpPr txBox="1"/>
          <p:nvPr>
            <p:ph idx="2" type="body"/>
          </p:nvPr>
        </p:nvSpPr>
        <p:spPr>
          <a:xfrm>
            <a:off x="8012386" y="1785342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4" name="Google Shape;344;p200"/>
          <p:cNvSpPr txBox="1"/>
          <p:nvPr>
            <p:ph idx="3" type="body"/>
          </p:nvPr>
        </p:nvSpPr>
        <p:spPr>
          <a:xfrm>
            <a:off x="8012386" y="11057992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5" name="Google Shape;345;p200"/>
          <p:cNvSpPr txBox="1"/>
          <p:nvPr>
            <p:ph idx="4" type="body"/>
          </p:nvPr>
        </p:nvSpPr>
        <p:spPr>
          <a:xfrm>
            <a:off x="8012386" y="10373035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6" name="Google Shape;346;p200"/>
          <p:cNvSpPr txBox="1"/>
          <p:nvPr>
            <p:ph idx="5" type="body"/>
          </p:nvPr>
        </p:nvSpPr>
        <p:spPr>
          <a:xfrm>
            <a:off x="8012386" y="6753807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7" name="Google Shape;347;p200"/>
          <p:cNvSpPr txBox="1"/>
          <p:nvPr>
            <p:ph idx="6" type="body"/>
          </p:nvPr>
        </p:nvSpPr>
        <p:spPr>
          <a:xfrm>
            <a:off x="8012386" y="6068850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in Slide Blank">
  <p:cSld name="10_Main Slide Blank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1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201"/>
          <p:cNvSpPr txBox="1"/>
          <p:nvPr>
            <p:ph idx="1" type="body"/>
          </p:nvPr>
        </p:nvSpPr>
        <p:spPr>
          <a:xfrm>
            <a:off x="668274" y="544830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1" name="Google Shape;351;p201"/>
          <p:cNvSpPr txBox="1"/>
          <p:nvPr>
            <p:ph idx="2" type="body"/>
          </p:nvPr>
        </p:nvSpPr>
        <p:spPr>
          <a:xfrm>
            <a:off x="9727567" y="463749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2" name="Google Shape;352;p201"/>
          <p:cNvSpPr txBox="1"/>
          <p:nvPr>
            <p:ph idx="3" type="body"/>
          </p:nvPr>
        </p:nvSpPr>
        <p:spPr>
          <a:xfrm>
            <a:off x="9727567" y="395253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3" name="Google Shape;353;p201"/>
          <p:cNvSpPr txBox="1"/>
          <p:nvPr>
            <p:ph idx="4" type="body"/>
          </p:nvPr>
        </p:nvSpPr>
        <p:spPr>
          <a:xfrm>
            <a:off x="17855567" y="463749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4" name="Google Shape;354;p201"/>
          <p:cNvSpPr txBox="1"/>
          <p:nvPr>
            <p:ph idx="5" type="body"/>
          </p:nvPr>
        </p:nvSpPr>
        <p:spPr>
          <a:xfrm>
            <a:off x="17855567" y="395253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5" name="Google Shape;355;p201"/>
          <p:cNvSpPr txBox="1"/>
          <p:nvPr>
            <p:ph idx="6" type="body"/>
          </p:nvPr>
        </p:nvSpPr>
        <p:spPr>
          <a:xfrm>
            <a:off x="9727567" y="960001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6" name="Google Shape;356;p201"/>
          <p:cNvSpPr txBox="1"/>
          <p:nvPr>
            <p:ph idx="7" type="body"/>
          </p:nvPr>
        </p:nvSpPr>
        <p:spPr>
          <a:xfrm>
            <a:off x="9727567" y="891506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7" name="Google Shape;357;p201"/>
          <p:cNvSpPr txBox="1"/>
          <p:nvPr>
            <p:ph idx="8" type="body"/>
          </p:nvPr>
        </p:nvSpPr>
        <p:spPr>
          <a:xfrm>
            <a:off x="17855567" y="960001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8" name="Google Shape;358;p201"/>
          <p:cNvSpPr txBox="1"/>
          <p:nvPr>
            <p:ph idx="9" type="body"/>
          </p:nvPr>
        </p:nvSpPr>
        <p:spPr>
          <a:xfrm>
            <a:off x="17855567" y="891506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9" name="Google Shape;359;p201"/>
          <p:cNvSpPr txBox="1"/>
          <p:nvPr>
            <p:ph idx="13" type="body"/>
          </p:nvPr>
        </p:nvSpPr>
        <p:spPr>
          <a:xfrm>
            <a:off x="11872988" y="262813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0" name="Google Shape;360;p201"/>
          <p:cNvSpPr txBox="1"/>
          <p:nvPr>
            <p:ph idx="14" type="body"/>
          </p:nvPr>
        </p:nvSpPr>
        <p:spPr>
          <a:xfrm>
            <a:off x="20002574" y="262813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1" name="Google Shape;361;p201"/>
          <p:cNvSpPr txBox="1"/>
          <p:nvPr>
            <p:ph idx="15" type="body"/>
          </p:nvPr>
        </p:nvSpPr>
        <p:spPr>
          <a:xfrm>
            <a:off x="11877750" y="75974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2" name="Google Shape;362;p201"/>
          <p:cNvSpPr txBox="1"/>
          <p:nvPr>
            <p:ph idx="16" type="body"/>
          </p:nvPr>
        </p:nvSpPr>
        <p:spPr>
          <a:xfrm>
            <a:off x="20007336" y="75974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in Slide Blank">
  <p:cSld name="7_Main Slide Blank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2"/>
          <p:cNvSpPr/>
          <p:nvPr/>
        </p:nvSpPr>
        <p:spPr>
          <a:xfrm>
            <a:off x="9334500" y="4000500"/>
            <a:ext cx="5715000" cy="5715000"/>
          </a:xfrm>
          <a:prstGeom prst="roundRect">
            <a:avLst>
              <a:gd fmla="val 1778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202"/>
          <p:cNvSpPr txBox="1"/>
          <p:nvPr>
            <p:ph idx="1" type="body"/>
          </p:nvPr>
        </p:nvSpPr>
        <p:spPr>
          <a:xfrm>
            <a:off x="9727567" y="712147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6" name="Google Shape;366;p202"/>
          <p:cNvSpPr txBox="1"/>
          <p:nvPr>
            <p:ph idx="2" type="body"/>
          </p:nvPr>
        </p:nvSpPr>
        <p:spPr>
          <a:xfrm>
            <a:off x="9727567" y="643652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7" name="Google Shape;367;p202"/>
          <p:cNvSpPr txBox="1"/>
          <p:nvPr>
            <p:ph idx="3" type="body"/>
          </p:nvPr>
        </p:nvSpPr>
        <p:spPr>
          <a:xfrm>
            <a:off x="11872988" y="510934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8" name="Google Shape;368;p202"/>
          <p:cNvSpPr txBox="1"/>
          <p:nvPr>
            <p:ph idx="4" type="body"/>
          </p:nvPr>
        </p:nvSpPr>
        <p:spPr>
          <a:xfrm>
            <a:off x="1781571" y="711195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9" name="Google Shape;369;p202"/>
          <p:cNvSpPr txBox="1"/>
          <p:nvPr>
            <p:ph idx="5" type="body"/>
          </p:nvPr>
        </p:nvSpPr>
        <p:spPr>
          <a:xfrm>
            <a:off x="1781571" y="642699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0" name="Google Shape;370;p202"/>
          <p:cNvSpPr txBox="1"/>
          <p:nvPr>
            <p:ph idx="6" type="body"/>
          </p:nvPr>
        </p:nvSpPr>
        <p:spPr>
          <a:xfrm>
            <a:off x="17673563" y="711195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1" name="Google Shape;371;p202"/>
          <p:cNvSpPr txBox="1"/>
          <p:nvPr>
            <p:ph idx="7" type="body"/>
          </p:nvPr>
        </p:nvSpPr>
        <p:spPr>
          <a:xfrm>
            <a:off x="17673563" y="642699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2" name="Google Shape;372;p202"/>
          <p:cNvSpPr txBox="1"/>
          <p:nvPr>
            <p:ph idx="8" type="body"/>
          </p:nvPr>
        </p:nvSpPr>
        <p:spPr>
          <a:xfrm>
            <a:off x="3925328" y="510934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3" name="Google Shape;373;p202"/>
          <p:cNvSpPr txBox="1"/>
          <p:nvPr>
            <p:ph idx="9" type="body"/>
          </p:nvPr>
        </p:nvSpPr>
        <p:spPr>
          <a:xfrm>
            <a:off x="19629872" y="526766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ain Slide Blank">
  <p:cSld name="4_Main Slide 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9"/>
          <p:cNvSpPr/>
          <p:nvPr>
            <p:ph idx="2" type="pic"/>
          </p:nvPr>
        </p:nvSpPr>
        <p:spPr>
          <a:xfrm>
            <a:off x="-1" y="1785341"/>
            <a:ext cx="24384000" cy="6311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Main Slide Blank">
  <p:cSld name="75_Main Slide Blank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3"/>
          <p:cNvSpPr/>
          <p:nvPr>
            <p:ph idx="2" type="pic"/>
          </p:nvPr>
        </p:nvSpPr>
        <p:spPr>
          <a:xfrm>
            <a:off x="8488113" y="0"/>
            <a:ext cx="158958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76" name="Google Shape;376;p203"/>
          <p:cNvSpPr txBox="1"/>
          <p:nvPr>
            <p:ph idx="1" type="body"/>
          </p:nvPr>
        </p:nvSpPr>
        <p:spPr>
          <a:xfrm>
            <a:off x="1781373" y="4630125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7" name="Google Shape;377;p203"/>
          <p:cNvSpPr txBox="1"/>
          <p:nvPr>
            <p:ph idx="3" type="body"/>
          </p:nvPr>
        </p:nvSpPr>
        <p:spPr>
          <a:xfrm>
            <a:off x="1781373" y="3945168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8" name="Google Shape;378;p203"/>
          <p:cNvSpPr txBox="1"/>
          <p:nvPr>
            <p:ph idx="4" type="body"/>
          </p:nvPr>
        </p:nvSpPr>
        <p:spPr>
          <a:xfrm>
            <a:off x="3925130" y="26275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9" name="Google Shape;379;p203"/>
          <p:cNvSpPr txBox="1"/>
          <p:nvPr>
            <p:ph idx="5" type="body"/>
          </p:nvPr>
        </p:nvSpPr>
        <p:spPr>
          <a:xfrm>
            <a:off x="1781373" y="9602175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0" name="Google Shape;380;p203"/>
          <p:cNvSpPr txBox="1"/>
          <p:nvPr>
            <p:ph idx="6" type="body"/>
          </p:nvPr>
        </p:nvSpPr>
        <p:spPr>
          <a:xfrm>
            <a:off x="1781373" y="8917218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1" name="Google Shape;381;p203"/>
          <p:cNvSpPr txBox="1"/>
          <p:nvPr>
            <p:ph idx="7" type="body"/>
          </p:nvPr>
        </p:nvSpPr>
        <p:spPr>
          <a:xfrm>
            <a:off x="3925130" y="775196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_Main Slide Blank">
  <p:cSld name="76_Main Slide Blank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4"/>
          <p:cNvSpPr/>
          <p:nvPr>
            <p:ph idx="2" type="pic"/>
          </p:nvPr>
        </p:nvSpPr>
        <p:spPr>
          <a:xfrm>
            <a:off x="12191997" y="-1"/>
            <a:ext cx="6096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84" name="Google Shape;384;p204"/>
          <p:cNvSpPr/>
          <p:nvPr>
            <p:ph idx="3" type="pic"/>
          </p:nvPr>
        </p:nvSpPr>
        <p:spPr>
          <a:xfrm>
            <a:off x="18288000" y="0"/>
            <a:ext cx="6096000" cy="1371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385" name="Google Shape;385;p204"/>
          <p:cNvSpPr txBox="1"/>
          <p:nvPr>
            <p:ph idx="1" type="body"/>
          </p:nvPr>
        </p:nvSpPr>
        <p:spPr>
          <a:xfrm>
            <a:off x="1781373" y="274578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6" name="Google Shape;386;p204"/>
          <p:cNvSpPr txBox="1"/>
          <p:nvPr>
            <p:ph idx="4" type="body"/>
          </p:nvPr>
        </p:nvSpPr>
        <p:spPr>
          <a:xfrm>
            <a:off x="1781373" y="6504981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7" name="Google Shape;387;p204"/>
          <p:cNvSpPr txBox="1"/>
          <p:nvPr>
            <p:ph idx="5" type="body"/>
          </p:nvPr>
        </p:nvSpPr>
        <p:spPr>
          <a:xfrm>
            <a:off x="1769781" y="9447510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8" name="Google Shape;388;p204"/>
          <p:cNvSpPr txBox="1"/>
          <p:nvPr>
            <p:ph idx="6" type="body"/>
          </p:nvPr>
        </p:nvSpPr>
        <p:spPr>
          <a:xfrm>
            <a:off x="1770757" y="9447510"/>
            <a:ext cx="76200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9" name="Google Shape;389;p204"/>
          <p:cNvSpPr txBox="1"/>
          <p:nvPr>
            <p:ph idx="7" type="body"/>
          </p:nvPr>
        </p:nvSpPr>
        <p:spPr>
          <a:xfrm>
            <a:off x="1770757" y="8850089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0" name="Google Shape;390;p204"/>
          <p:cNvSpPr txBox="1"/>
          <p:nvPr>
            <p:ph idx="8" type="body"/>
          </p:nvPr>
        </p:nvSpPr>
        <p:spPr>
          <a:xfrm>
            <a:off x="8943299" y="8846377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1" name="Google Shape;391;p204"/>
          <p:cNvSpPr txBox="1"/>
          <p:nvPr>
            <p:ph idx="9" type="body"/>
          </p:nvPr>
        </p:nvSpPr>
        <p:spPr>
          <a:xfrm>
            <a:off x="1769781" y="1079280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2" name="Google Shape;392;p204"/>
          <p:cNvSpPr txBox="1"/>
          <p:nvPr>
            <p:ph idx="13" type="body"/>
          </p:nvPr>
        </p:nvSpPr>
        <p:spPr>
          <a:xfrm>
            <a:off x="1770757" y="10792803"/>
            <a:ext cx="76200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3" name="Google Shape;393;p204"/>
          <p:cNvSpPr txBox="1"/>
          <p:nvPr>
            <p:ph idx="14" type="body"/>
          </p:nvPr>
        </p:nvSpPr>
        <p:spPr>
          <a:xfrm>
            <a:off x="1770757" y="1019538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4" name="Google Shape;394;p204"/>
          <p:cNvSpPr txBox="1"/>
          <p:nvPr>
            <p:ph idx="15" type="body"/>
          </p:nvPr>
        </p:nvSpPr>
        <p:spPr>
          <a:xfrm>
            <a:off x="8943299" y="1019167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Main Slide Blank">
  <p:cSld name="13_Main Slide 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5"/>
          <p:cNvSpPr/>
          <p:nvPr/>
        </p:nvSpPr>
        <p:spPr>
          <a:xfrm>
            <a:off x="15997063" y="6941265"/>
            <a:ext cx="4064100" cy="4064100"/>
          </a:xfrm>
          <a:prstGeom prst="roundRect">
            <a:avLst>
              <a:gd fmla="val 1652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205"/>
          <p:cNvSpPr/>
          <p:nvPr/>
        </p:nvSpPr>
        <p:spPr>
          <a:xfrm>
            <a:off x="10160000" y="2852502"/>
            <a:ext cx="4064100" cy="4064100"/>
          </a:xfrm>
          <a:prstGeom prst="roundRect">
            <a:avLst>
              <a:gd fmla="val 1652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205"/>
          <p:cNvSpPr txBox="1"/>
          <p:nvPr>
            <p:ph idx="1" type="body"/>
          </p:nvPr>
        </p:nvSpPr>
        <p:spPr>
          <a:xfrm>
            <a:off x="4700003" y="5566790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9" name="Google Shape;399;p205"/>
          <p:cNvSpPr txBox="1"/>
          <p:nvPr>
            <p:ph idx="2" type="body"/>
          </p:nvPr>
        </p:nvSpPr>
        <p:spPr>
          <a:xfrm>
            <a:off x="4700003" y="488183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205"/>
          <p:cNvSpPr txBox="1"/>
          <p:nvPr>
            <p:ph idx="3" type="body"/>
          </p:nvPr>
        </p:nvSpPr>
        <p:spPr>
          <a:xfrm>
            <a:off x="6034336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205"/>
          <p:cNvSpPr txBox="1"/>
          <p:nvPr>
            <p:ph idx="4" type="body"/>
          </p:nvPr>
        </p:nvSpPr>
        <p:spPr>
          <a:xfrm>
            <a:off x="11877750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2" name="Google Shape;402;p205"/>
          <p:cNvSpPr txBox="1"/>
          <p:nvPr>
            <p:ph idx="5" type="body"/>
          </p:nvPr>
        </p:nvSpPr>
        <p:spPr>
          <a:xfrm>
            <a:off x="17711637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3" name="Google Shape;403;p205"/>
          <p:cNvSpPr txBox="1"/>
          <p:nvPr>
            <p:ph idx="6" type="body"/>
          </p:nvPr>
        </p:nvSpPr>
        <p:spPr>
          <a:xfrm>
            <a:off x="6034336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4" name="Google Shape;404;p205"/>
          <p:cNvSpPr txBox="1"/>
          <p:nvPr>
            <p:ph idx="7" type="body"/>
          </p:nvPr>
        </p:nvSpPr>
        <p:spPr>
          <a:xfrm>
            <a:off x="11877750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5" name="Google Shape;405;p205"/>
          <p:cNvSpPr txBox="1"/>
          <p:nvPr>
            <p:ph idx="8" type="body"/>
          </p:nvPr>
        </p:nvSpPr>
        <p:spPr>
          <a:xfrm>
            <a:off x="17711637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6" name="Google Shape;406;p205"/>
          <p:cNvSpPr txBox="1"/>
          <p:nvPr>
            <p:ph idx="9" type="body"/>
          </p:nvPr>
        </p:nvSpPr>
        <p:spPr>
          <a:xfrm>
            <a:off x="10537067" y="5571553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7" name="Google Shape;407;p205"/>
          <p:cNvSpPr txBox="1"/>
          <p:nvPr>
            <p:ph idx="13" type="body"/>
          </p:nvPr>
        </p:nvSpPr>
        <p:spPr>
          <a:xfrm>
            <a:off x="10537067" y="48865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8" name="Google Shape;408;p205"/>
          <p:cNvSpPr txBox="1"/>
          <p:nvPr>
            <p:ph idx="14" type="body"/>
          </p:nvPr>
        </p:nvSpPr>
        <p:spPr>
          <a:xfrm>
            <a:off x="16374131" y="5571553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9" name="Google Shape;409;p205"/>
          <p:cNvSpPr txBox="1"/>
          <p:nvPr>
            <p:ph idx="15" type="body"/>
          </p:nvPr>
        </p:nvSpPr>
        <p:spPr>
          <a:xfrm>
            <a:off x="16374131" y="48865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0" name="Google Shape;410;p205"/>
          <p:cNvSpPr txBox="1"/>
          <p:nvPr>
            <p:ph idx="16" type="body"/>
          </p:nvPr>
        </p:nvSpPr>
        <p:spPr>
          <a:xfrm>
            <a:off x="4700003" y="965823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1" name="Google Shape;411;p205"/>
          <p:cNvSpPr txBox="1"/>
          <p:nvPr>
            <p:ph idx="17" type="body"/>
          </p:nvPr>
        </p:nvSpPr>
        <p:spPr>
          <a:xfrm>
            <a:off x="4700003" y="897328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p205"/>
          <p:cNvSpPr txBox="1"/>
          <p:nvPr>
            <p:ph idx="18" type="body"/>
          </p:nvPr>
        </p:nvSpPr>
        <p:spPr>
          <a:xfrm>
            <a:off x="10537067" y="9658239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3" name="Google Shape;413;p205"/>
          <p:cNvSpPr txBox="1"/>
          <p:nvPr>
            <p:ph idx="19" type="body"/>
          </p:nvPr>
        </p:nvSpPr>
        <p:spPr>
          <a:xfrm>
            <a:off x="10537067" y="8973282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4" name="Google Shape;414;p205"/>
          <p:cNvSpPr txBox="1"/>
          <p:nvPr>
            <p:ph idx="20" type="body"/>
          </p:nvPr>
        </p:nvSpPr>
        <p:spPr>
          <a:xfrm>
            <a:off x="16373987" y="9658239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5" name="Google Shape;415;p205"/>
          <p:cNvSpPr txBox="1"/>
          <p:nvPr>
            <p:ph idx="21" type="body"/>
          </p:nvPr>
        </p:nvSpPr>
        <p:spPr>
          <a:xfrm>
            <a:off x="16373987" y="8973282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in Slide Blank">
  <p:cSld name="18_Main Slide Blank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6"/>
          <p:cNvSpPr/>
          <p:nvPr/>
        </p:nvSpPr>
        <p:spPr>
          <a:xfrm>
            <a:off x="6869236" y="0"/>
            <a:ext cx="175149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206"/>
          <p:cNvSpPr txBox="1"/>
          <p:nvPr>
            <p:ph idx="1" type="body"/>
          </p:nvPr>
        </p:nvSpPr>
        <p:spPr>
          <a:xfrm>
            <a:off x="1773564" y="4532308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9" name="Google Shape;419;p206"/>
          <p:cNvSpPr txBox="1"/>
          <p:nvPr>
            <p:ph idx="2" type="body"/>
          </p:nvPr>
        </p:nvSpPr>
        <p:spPr>
          <a:xfrm>
            <a:off x="1773564" y="3847351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0" name="Google Shape;420;p206"/>
          <p:cNvSpPr txBox="1"/>
          <p:nvPr>
            <p:ph idx="3" type="body"/>
          </p:nvPr>
        </p:nvSpPr>
        <p:spPr>
          <a:xfrm>
            <a:off x="3119453" y="252322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1" name="Google Shape;421;p206"/>
          <p:cNvSpPr txBox="1"/>
          <p:nvPr>
            <p:ph idx="4" type="body"/>
          </p:nvPr>
        </p:nvSpPr>
        <p:spPr>
          <a:xfrm>
            <a:off x="1773564" y="7616195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2" name="Google Shape;422;p206"/>
          <p:cNvSpPr txBox="1"/>
          <p:nvPr>
            <p:ph idx="5" type="body"/>
          </p:nvPr>
        </p:nvSpPr>
        <p:spPr>
          <a:xfrm>
            <a:off x="1773564" y="6931238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3" name="Google Shape;423;p206"/>
          <p:cNvSpPr txBox="1"/>
          <p:nvPr>
            <p:ph idx="6" type="body"/>
          </p:nvPr>
        </p:nvSpPr>
        <p:spPr>
          <a:xfrm>
            <a:off x="3119453" y="560711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4" name="Google Shape;424;p206"/>
          <p:cNvSpPr txBox="1"/>
          <p:nvPr>
            <p:ph idx="7" type="body"/>
          </p:nvPr>
        </p:nvSpPr>
        <p:spPr>
          <a:xfrm>
            <a:off x="1773564" y="10694675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5" name="Google Shape;425;p206"/>
          <p:cNvSpPr txBox="1"/>
          <p:nvPr>
            <p:ph idx="8" type="body"/>
          </p:nvPr>
        </p:nvSpPr>
        <p:spPr>
          <a:xfrm>
            <a:off x="1773564" y="10009718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6" name="Google Shape;426;p206"/>
          <p:cNvSpPr txBox="1"/>
          <p:nvPr>
            <p:ph idx="9" type="body"/>
          </p:nvPr>
        </p:nvSpPr>
        <p:spPr>
          <a:xfrm>
            <a:off x="3119453" y="868559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7" name="Google Shape;427;p206"/>
          <p:cNvSpPr txBox="1"/>
          <p:nvPr>
            <p:ph idx="13" type="body"/>
          </p:nvPr>
        </p:nvSpPr>
        <p:spPr>
          <a:xfrm>
            <a:off x="11472676" y="4279899"/>
            <a:ext cx="6817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8" name="Google Shape;428;p206"/>
          <p:cNvSpPr txBox="1"/>
          <p:nvPr>
            <p:ph idx="14" type="body"/>
          </p:nvPr>
        </p:nvSpPr>
        <p:spPr>
          <a:xfrm>
            <a:off x="11464094" y="8039100"/>
            <a:ext cx="9069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7_Main Slide Blank">
  <p:cSld name="77_Main Slide 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7"/>
          <p:cNvSpPr/>
          <p:nvPr/>
        </p:nvSpPr>
        <p:spPr>
          <a:xfrm>
            <a:off x="0" y="0"/>
            <a:ext cx="3805500" cy="137160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207"/>
          <p:cNvSpPr txBox="1"/>
          <p:nvPr/>
        </p:nvSpPr>
        <p:spPr>
          <a:xfrm>
            <a:off x="1202572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7"/>
          <p:cNvSpPr/>
          <p:nvPr>
            <p:ph idx="2" type="pic"/>
          </p:nvPr>
        </p:nvSpPr>
        <p:spPr>
          <a:xfrm>
            <a:off x="3805566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33" name="Google Shape;433;p207"/>
          <p:cNvSpPr txBox="1"/>
          <p:nvPr>
            <p:ph idx="1" type="body"/>
          </p:nvPr>
        </p:nvSpPr>
        <p:spPr>
          <a:xfrm>
            <a:off x="14306136" y="2737313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4" name="Google Shape;434;p207"/>
          <p:cNvSpPr txBox="1"/>
          <p:nvPr>
            <p:ph idx="3" type="body"/>
          </p:nvPr>
        </p:nvSpPr>
        <p:spPr>
          <a:xfrm>
            <a:off x="14306136" y="6496514"/>
            <a:ext cx="8307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5" name="Google Shape;435;p207"/>
          <p:cNvSpPr txBox="1"/>
          <p:nvPr>
            <p:ph idx="4" type="body"/>
          </p:nvPr>
        </p:nvSpPr>
        <p:spPr>
          <a:xfrm>
            <a:off x="14294544" y="94390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6" name="Google Shape;436;p207"/>
          <p:cNvSpPr txBox="1"/>
          <p:nvPr>
            <p:ph idx="5" type="body"/>
          </p:nvPr>
        </p:nvSpPr>
        <p:spPr>
          <a:xfrm>
            <a:off x="14295520" y="94390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7" name="Google Shape;437;p207"/>
          <p:cNvSpPr txBox="1"/>
          <p:nvPr>
            <p:ph idx="6" type="body"/>
          </p:nvPr>
        </p:nvSpPr>
        <p:spPr>
          <a:xfrm>
            <a:off x="14295520" y="88416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8" name="Google Shape;438;p207"/>
          <p:cNvSpPr txBox="1"/>
          <p:nvPr>
            <p:ph idx="7" type="body"/>
          </p:nvPr>
        </p:nvSpPr>
        <p:spPr>
          <a:xfrm>
            <a:off x="21468062" y="88379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9" name="Google Shape;439;p207"/>
          <p:cNvSpPr txBox="1"/>
          <p:nvPr>
            <p:ph idx="8" type="body"/>
          </p:nvPr>
        </p:nvSpPr>
        <p:spPr>
          <a:xfrm>
            <a:off x="14294544" y="107843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0" name="Google Shape;440;p207"/>
          <p:cNvSpPr txBox="1"/>
          <p:nvPr>
            <p:ph idx="9" type="body"/>
          </p:nvPr>
        </p:nvSpPr>
        <p:spPr>
          <a:xfrm>
            <a:off x="14295520" y="10784336"/>
            <a:ext cx="63489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1" name="Google Shape;441;p207"/>
          <p:cNvSpPr txBox="1"/>
          <p:nvPr>
            <p:ph idx="13" type="body"/>
          </p:nvPr>
        </p:nvSpPr>
        <p:spPr>
          <a:xfrm>
            <a:off x="14295520" y="101869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2" name="Google Shape;442;p207"/>
          <p:cNvSpPr txBox="1"/>
          <p:nvPr>
            <p:ph idx="14" type="body"/>
          </p:nvPr>
        </p:nvSpPr>
        <p:spPr>
          <a:xfrm>
            <a:off x="21468062" y="101832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3" name="Google Shape;443;p207"/>
          <p:cNvSpPr txBox="1"/>
          <p:nvPr>
            <p:ph idx="15" type="body"/>
          </p:nvPr>
        </p:nvSpPr>
        <p:spPr>
          <a:xfrm>
            <a:off x="14295520" y="107852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Main Slide Blank">
  <p:cSld name="20_Main Slide Blank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8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208"/>
          <p:cNvSpPr txBox="1"/>
          <p:nvPr>
            <p:ph idx="1" type="body"/>
          </p:nvPr>
        </p:nvSpPr>
        <p:spPr>
          <a:xfrm>
            <a:off x="1780397" y="66726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7" name="Google Shape;447;p208"/>
          <p:cNvSpPr txBox="1"/>
          <p:nvPr>
            <p:ph idx="2" type="body"/>
          </p:nvPr>
        </p:nvSpPr>
        <p:spPr>
          <a:xfrm>
            <a:off x="1781373" y="6672677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8" name="Google Shape;448;p208"/>
          <p:cNvSpPr txBox="1"/>
          <p:nvPr>
            <p:ph idx="3" type="body"/>
          </p:nvPr>
        </p:nvSpPr>
        <p:spPr>
          <a:xfrm>
            <a:off x="1781373" y="60752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9" name="Google Shape;449;p208"/>
          <p:cNvSpPr txBox="1"/>
          <p:nvPr>
            <p:ph idx="4" type="body"/>
          </p:nvPr>
        </p:nvSpPr>
        <p:spPr>
          <a:xfrm>
            <a:off x="8953915" y="60715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0" name="Google Shape;450;p208"/>
          <p:cNvSpPr txBox="1"/>
          <p:nvPr>
            <p:ph idx="5" type="body"/>
          </p:nvPr>
        </p:nvSpPr>
        <p:spPr>
          <a:xfrm>
            <a:off x="1780397" y="80188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1" name="Google Shape;451;p208"/>
          <p:cNvSpPr txBox="1"/>
          <p:nvPr>
            <p:ph idx="6" type="body"/>
          </p:nvPr>
        </p:nvSpPr>
        <p:spPr>
          <a:xfrm>
            <a:off x="1781373" y="8018877"/>
            <a:ext cx="70704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2" name="Google Shape;452;p208"/>
          <p:cNvSpPr txBox="1"/>
          <p:nvPr>
            <p:ph idx="7" type="body"/>
          </p:nvPr>
        </p:nvSpPr>
        <p:spPr>
          <a:xfrm>
            <a:off x="1781373" y="74214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3" name="Google Shape;453;p208"/>
          <p:cNvSpPr txBox="1"/>
          <p:nvPr>
            <p:ph idx="8" type="body"/>
          </p:nvPr>
        </p:nvSpPr>
        <p:spPr>
          <a:xfrm>
            <a:off x="8953915" y="74177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4" name="Google Shape;454;p208"/>
          <p:cNvSpPr txBox="1"/>
          <p:nvPr>
            <p:ph idx="9" type="body"/>
          </p:nvPr>
        </p:nvSpPr>
        <p:spPr>
          <a:xfrm>
            <a:off x="1780397" y="93650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5" name="Google Shape;455;p208"/>
          <p:cNvSpPr txBox="1"/>
          <p:nvPr>
            <p:ph idx="13" type="body"/>
          </p:nvPr>
        </p:nvSpPr>
        <p:spPr>
          <a:xfrm>
            <a:off x="1781373" y="9365077"/>
            <a:ext cx="23841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6" name="Google Shape;456;p208"/>
          <p:cNvSpPr txBox="1"/>
          <p:nvPr>
            <p:ph idx="14" type="body"/>
          </p:nvPr>
        </p:nvSpPr>
        <p:spPr>
          <a:xfrm>
            <a:off x="1781373" y="87676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7" name="Google Shape;457;p208"/>
          <p:cNvSpPr txBox="1"/>
          <p:nvPr>
            <p:ph idx="15" type="body"/>
          </p:nvPr>
        </p:nvSpPr>
        <p:spPr>
          <a:xfrm>
            <a:off x="8953915" y="87639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8" name="Google Shape;458;p208"/>
          <p:cNvSpPr txBox="1"/>
          <p:nvPr>
            <p:ph idx="16" type="body"/>
          </p:nvPr>
        </p:nvSpPr>
        <p:spPr>
          <a:xfrm>
            <a:off x="1780398" y="4223320"/>
            <a:ext cx="679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p208"/>
          <p:cNvSpPr txBox="1"/>
          <p:nvPr>
            <p:ph idx="17" type="body"/>
          </p:nvPr>
        </p:nvSpPr>
        <p:spPr>
          <a:xfrm>
            <a:off x="14324136" y="564565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0" name="Google Shape;460;p208"/>
          <p:cNvSpPr txBox="1"/>
          <p:nvPr>
            <p:ph idx="18" type="body"/>
          </p:nvPr>
        </p:nvSpPr>
        <p:spPr>
          <a:xfrm>
            <a:off x="14324136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1" name="Google Shape;461;p208"/>
          <p:cNvSpPr txBox="1"/>
          <p:nvPr>
            <p:ph idx="19" type="body"/>
          </p:nvPr>
        </p:nvSpPr>
        <p:spPr>
          <a:xfrm>
            <a:off x="15658469" y="364134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2" name="Google Shape;462;p208"/>
          <p:cNvSpPr txBox="1"/>
          <p:nvPr>
            <p:ph idx="20" type="body"/>
          </p:nvPr>
        </p:nvSpPr>
        <p:spPr>
          <a:xfrm>
            <a:off x="18941999" y="5647395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3" name="Google Shape;463;p208"/>
          <p:cNvSpPr txBox="1"/>
          <p:nvPr>
            <p:ph idx="21" type="body"/>
          </p:nvPr>
        </p:nvSpPr>
        <p:spPr>
          <a:xfrm>
            <a:off x="18941999" y="496243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4" name="Google Shape;464;p208"/>
          <p:cNvSpPr txBox="1"/>
          <p:nvPr>
            <p:ph idx="22" type="body"/>
          </p:nvPr>
        </p:nvSpPr>
        <p:spPr>
          <a:xfrm>
            <a:off x="20276332" y="364307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5" name="Google Shape;465;p208"/>
          <p:cNvSpPr txBox="1"/>
          <p:nvPr>
            <p:ph idx="23" type="body"/>
          </p:nvPr>
        </p:nvSpPr>
        <p:spPr>
          <a:xfrm>
            <a:off x="14324135" y="9587922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6" name="Google Shape;466;p208"/>
          <p:cNvSpPr txBox="1"/>
          <p:nvPr>
            <p:ph idx="24" type="body"/>
          </p:nvPr>
        </p:nvSpPr>
        <p:spPr>
          <a:xfrm>
            <a:off x="14324135" y="890296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7" name="Google Shape;467;p208"/>
          <p:cNvSpPr txBox="1"/>
          <p:nvPr>
            <p:ph idx="25" type="body"/>
          </p:nvPr>
        </p:nvSpPr>
        <p:spPr>
          <a:xfrm>
            <a:off x="15658468" y="75836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8" name="Google Shape;468;p208"/>
          <p:cNvSpPr txBox="1"/>
          <p:nvPr>
            <p:ph idx="26" type="body"/>
          </p:nvPr>
        </p:nvSpPr>
        <p:spPr>
          <a:xfrm>
            <a:off x="18942000" y="9581572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9" name="Google Shape;469;p208"/>
          <p:cNvSpPr txBox="1"/>
          <p:nvPr>
            <p:ph idx="27" type="body"/>
          </p:nvPr>
        </p:nvSpPr>
        <p:spPr>
          <a:xfrm>
            <a:off x="18942000" y="889661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0" name="Google Shape;470;p208"/>
          <p:cNvSpPr txBox="1"/>
          <p:nvPr>
            <p:ph idx="28" type="body"/>
          </p:nvPr>
        </p:nvSpPr>
        <p:spPr>
          <a:xfrm>
            <a:off x="20276333" y="757725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Main Slide Blank">
  <p:cSld name="78_Main Slide Blank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9"/>
          <p:cNvSpPr txBox="1"/>
          <p:nvPr/>
        </p:nvSpPr>
        <p:spPr>
          <a:xfrm>
            <a:off x="11871400" y="5105923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</a:pPr>
            <a:r>
              <a:rPr b="0" i="0" lang="en-US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rPr>
              <a:t>N</a:t>
            </a:r>
            <a:endParaRPr b="0" i="0" sz="5000" u="none" cap="none" strike="noStrike">
              <a:solidFill>
                <a:srgbClr val="1C1F25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473" name="Google Shape;473;p209"/>
          <p:cNvSpPr/>
          <p:nvPr>
            <p:ph idx="2" type="pic"/>
          </p:nvPr>
        </p:nvSpPr>
        <p:spPr>
          <a:xfrm>
            <a:off x="48768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474" name="Google Shape;474;p209"/>
          <p:cNvSpPr/>
          <p:nvPr>
            <p:ph idx="3" type="pic"/>
          </p:nvPr>
        </p:nvSpPr>
        <p:spPr>
          <a:xfrm>
            <a:off x="0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5" name="Google Shape;475;p209"/>
          <p:cNvSpPr/>
          <p:nvPr>
            <p:ph idx="4" type="pic"/>
          </p:nvPr>
        </p:nvSpPr>
        <p:spPr>
          <a:xfrm>
            <a:off x="146304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476" name="Google Shape;476;p209"/>
          <p:cNvSpPr/>
          <p:nvPr>
            <p:ph idx="5" type="pic"/>
          </p:nvPr>
        </p:nvSpPr>
        <p:spPr>
          <a:xfrm>
            <a:off x="97535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7" name="Google Shape;477;p209"/>
          <p:cNvSpPr/>
          <p:nvPr>
            <p:ph idx="6" type="pic"/>
          </p:nvPr>
        </p:nvSpPr>
        <p:spPr>
          <a:xfrm>
            <a:off x="195071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8" name="Google Shape;478;p209"/>
          <p:cNvSpPr txBox="1"/>
          <p:nvPr>
            <p:ph idx="1" type="body"/>
          </p:nvPr>
        </p:nvSpPr>
        <p:spPr>
          <a:xfrm>
            <a:off x="4700003" y="7109511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9" name="Google Shape;479;p209"/>
          <p:cNvSpPr txBox="1"/>
          <p:nvPr>
            <p:ph idx="7" type="body"/>
          </p:nvPr>
        </p:nvSpPr>
        <p:spPr>
          <a:xfrm>
            <a:off x="4700003" y="642455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0" name="Google Shape;480;p209"/>
          <p:cNvSpPr txBox="1"/>
          <p:nvPr>
            <p:ph idx="8" type="body"/>
          </p:nvPr>
        </p:nvSpPr>
        <p:spPr>
          <a:xfrm>
            <a:off x="6034336" y="510519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1" name="Google Shape;481;p209"/>
          <p:cNvSpPr txBox="1"/>
          <p:nvPr>
            <p:ph idx="9" type="body"/>
          </p:nvPr>
        </p:nvSpPr>
        <p:spPr>
          <a:xfrm>
            <a:off x="10540242" y="7107715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2" name="Google Shape;482;p209"/>
          <p:cNvSpPr txBox="1"/>
          <p:nvPr>
            <p:ph idx="13" type="body"/>
          </p:nvPr>
        </p:nvSpPr>
        <p:spPr>
          <a:xfrm>
            <a:off x="10540242" y="642275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3" name="Google Shape;483;p209"/>
          <p:cNvSpPr txBox="1"/>
          <p:nvPr>
            <p:ph idx="14" type="body"/>
          </p:nvPr>
        </p:nvSpPr>
        <p:spPr>
          <a:xfrm>
            <a:off x="11874575" y="510339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4" name="Google Shape;484;p209"/>
          <p:cNvSpPr txBox="1"/>
          <p:nvPr>
            <p:ph idx="15" type="body"/>
          </p:nvPr>
        </p:nvSpPr>
        <p:spPr>
          <a:xfrm>
            <a:off x="16380481" y="710591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5" name="Google Shape;485;p209"/>
          <p:cNvSpPr txBox="1"/>
          <p:nvPr>
            <p:ph idx="16" type="body"/>
          </p:nvPr>
        </p:nvSpPr>
        <p:spPr>
          <a:xfrm>
            <a:off x="16380481" y="642096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6" name="Google Shape;486;p209"/>
          <p:cNvSpPr txBox="1"/>
          <p:nvPr>
            <p:ph idx="17" type="body"/>
          </p:nvPr>
        </p:nvSpPr>
        <p:spPr>
          <a:xfrm>
            <a:off x="17714814" y="510160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7" name="Google Shape;487;p209"/>
          <p:cNvSpPr txBox="1"/>
          <p:nvPr>
            <p:ph idx="18" type="body"/>
          </p:nvPr>
        </p:nvSpPr>
        <p:spPr>
          <a:xfrm>
            <a:off x="6838951" y="1741462"/>
            <a:ext cx="107061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Main Slide Blank">
  <p:cSld name="23_Main Slide Blank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0"/>
          <p:cNvSpPr/>
          <p:nvPr/>
        </p:nvSpPr>
        <p:spPr>
          <a:xfrm>
            <a:off x="13292666" y="5334000"/>
            <a:ext cx="66039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210"/>
          <p:cNvSpPr txBox="1"/>
          <p:nvPr>
            <p:ph idx="1" type="body"/>
          </p:nvPr>
        </p:nvSpPr>
        <p:spPr>
          <a:xfrm>
            <a:off x="14978541" y="3710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1" name="Google Shape;491;p210"/>
          <p:cNvSpPr txBox="1"/>
          <p:nvPr>
            <p:ph idx="2" type="body"/>
          </p:nvPr>
        </p:nvSpPr>
        <p:spPr>
          <a:xfrm>
            <a:off x="14978541" y="3025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2" name="Google Shape;492;p210"/>
          <p:cNvSpPr txBox="1"/>
          <p:nvPr>
            <p:ph idx="3" type="body"/>
          </p:nvPr>
        </p:nvSpPr>
        <p:spPr>
          <a:xfrm>
            <a:off x="13822991" y="2922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3" name="Google Shape;493;p210"/>
          <p:cNvSpPr txBox="1"/>
          <p:nvPr>
            <p:ph idx="4" type="body"/>
          </p:nvPr>
        </p:nvSpPr>
        <p:spPr>
          <a:xfrm>
            <a:off x="14978541" y="9806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4" name="Google Shape;494;p210"/>
          <p:cNvSpPr txBox="1"/>
          <p:nvPr>
            <p:ph idx="5" type="body"/>
          </p:nvPr>
        </p:nvSpPr>
        <p:spPr>
          <a:xfrm>
            <a:off x="14978541" y="9121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5" name="Google Shape;495;p210"/>
          <p:cNvSpPr txBox="1"/>
          <p:nvPr>
            <p:ph idx="6" type="body"/>
          </p:nvPr>
        </p:nvSpPr>
        <p:spPr>
          <a:xfrm>
            <a:off x="13822991" y="9018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6" name="Google Shape;496;p210"/>
          <p:cNvSpPr txBox="1"/>
          <p:nvPr>
            <p:ph idx="7" type="body"/>
          </p:nvPr>
        </p:nvSpPr>
        <p:spPr>
          <a:xfrm>
            <a:off x="14978541" y="67492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7" name="Google Shape;497;p210"/>
          <p:cNvSpPr txBox="1"/>
          <p:nvPr>
            <p:ph idx="8" type="body"/>
          </p:nvPr>
        </p:nvSpPr>
        <p:spPr>
          <a:xfrm>
            <a:off x="14978541" y="60642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8" name="Google Shape;498;p210"/>
          <p:cNvSpPr txBox="1"/>
          <p:nvPr>
            <p:ph idx="9" type="body"/>
          </p:nvPr>
        </p:nvSpPr>
        <p:spPr>
          <a:xfrm>
            <a:off x="13822991" y="59605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9" name="Google Shape;499;p210"/>
          <p:cNvSpPr txBox="1"/>
          <p:nvPr>
            <p:ph idx="13" type="body"/>
          </p:nvPr>
        </p:nvSpPr>
        <p:spPr>
          <a:xfrm>
            <a:off x="9918048" y="2922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0" name="Google Shape;500;p210"/>
          <p:cNvSpPr txBox="1"/>
          <p:nvPr>
            <p:ph idx="14" type="body"/>
          </p:nvPr>
        </p:nvSpPr>
        <p:spPr>
          <a:xfrm>
            <a:off x="9918048" y="9018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1" name="Google Shape;501;p210"/>
          <p:cNvSpPr txBox="1"/>
          <p:nvPr>
            <p:ph idx="15" type="body"/>
          </p:nvPr>
        </p:nvSpPr>
        <p:spPr>
          <a:xfrm>
            <a:off x="9918048" y="59605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2" name="Google Shape;502;p210"/>
          <p:cNvSpPr txBox="1"/>
          <p:nvPr>
            <p:ph idx="16" type="body"/>
          </p:nvPr>
        </p:nvSpPr>
        <p:spPr>
          <a:xfrm>
            <a:off x="5005255" y="3710732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3" name="Google Shape;503;p210"/>
          <p:cNvSpPr txBox="1"/>
          <p:nvPr>
            <p:ph idx="17" type="body"/>
          </p:nvPr>
        </p:nvSpPr>
        <p:spPr>
          <a:xfrm>
            <a:off x="5005255" y="3025775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4" name="Google Shape;504;p210"/>
          <p:cNvSpPr txBox="1"/>
          <p:nvPr>
            <p:ph idx="18" type="body"/>
          </p:nvPr>
        </p:nvSpPr>
        <p:spPr>
          <a:xfrm>
            <a:off x="5005255" y="9806732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5" name="Google Shape;505;p210"/>
          <p:cNvSpPr txBox="1"/>
          <p:nvPr>
            <p:ph idx="19" type="body"/>
          </p:nvPr>
        </p:nvSpPr>
        <p:spPr>
          <a:xfrm>
            <a:off x="5005255" y="9121775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6" name="Google Shape;506;p210"/>
          <p:cNvSpPr txBox="1"/>
          <p:nvPr>
            <p:ph idx="20" type="body"/>
          </p:nvPr>
        </p:nvSpPr>
        <p:spPr>
          <a:xfrm>
            <a:off x="5005255" y="6749207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7" name="Google Shape;507;p210"/>
          <p:cNvSpPr txBox="1"/>
          <p:nvPr>
            <p:ph idx="21" type="body"/>
          </p:nvPr>
        </p:nvSpPr>
        <p:spPr>
          <a:xfrm>
            <a:off x="5005255" y="6064250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Main Slide Blank">
  <p:cSld name="24_Main Slide 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1"/>
          <p:cNvSpPr txBox="1"/>
          <p:nvPr>
            <p:ph idx="1" type="body"/>
          </p:nvPr>
        </p:nvSpPr>
        <p:spPr>
          <a:xfrm>
            <a:off x="7213981" y="1741462"/>
            <a:ext cx="99561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0" name="Google Shape;510;p211"/>
          <p:cNvSpPr txBox="1"/>
          <p:nvPr>
            <p:ph idx="2" type="body"/>
          </p:nvPr>
        </p:nvSpPr>
        <p:spPr>
          <a:xfrm>
            <a:off x="6345387" y="11112896"/>
            <a:ext cx="11693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1" name="Google Shape;511;p211"/>
          <p:cNvSpPr txBox="1"/>
          <p:nvPr>
            <p:ph idx="3" type="body"/>
          </p:nvPr>
        </p:nvSpPr>
        <p:spPr>
          <a:xfrm>
            <a:off x="2952313" y="6537541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2" name="Google Shape;512;p211"/>
          <p:cNvSpPr txBox="1"/>
          <p:nvPr>
            <p:ph idx="4" type="body"/>
          </p:nvPr>
        </p:nvSpPr>
        <p:spPr>
          <a:xfrm>
            <a:off x="2952313" y="5852584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3" name="Google Shape;513;p211"/>
          <p:cNvSpPr txBox="1"/>
          <p:nvPr>
            <p:ph idx="5" type="body"/>
          </p:nvPr>
        </p:nvSpPr>
        <p:spPr>
          <a:xfrm>
            <a:off x="1796763" y="57488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4" name="Google Shape;514;p211"/>
          <p:cNvSpPr txBox="1"/>
          <p:nvPr>
            <p:ph idx="6" type="body"/>
          </p:nvPr>
        </p:nvSpPr>
        <p:spPr>
          <a:xfrm>
            <a:off x="10595119" y="6540880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5" name="Google Shape;515;p211"/>
          <p:cNvSpPr txBox="1"/>
          <p:nvPr>
            <p:ph idx="7" type="body"/>
          </p:nvPr>
        </p:nvSpPr>
        <p:spPr>
          <a:xfrm>
            <a:off x="10595119" y="5855923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6" name="Google Shape;516;p211"/>
          <p:cNvSpPr txBox="1"/>
          <p:nvPr>
            <p:ph idx="8" type="body"/>
          </p:nvPr>
        </p:nvSpPr>
        <p:spPr>
          <a:xfrm>
            <a:off x="9439569" y="575220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7" name="Google Shape;517;p211"/>
          <p:cNvSpPr txBox="1"/>
          <p:nvPr>
            <p:ph idx="9" type="body"/>
          </p:nvPr>
        </p:nvSpPr>
        <p:spPr>
          <a:xfrm>
            <a:off x="18237925" y="6544219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8" name="Google Shape;518;p211"/>
          <p:cNvSpPr txBox="1"/>
          <p:nvPr>
            <p:ph idx="13" type="body"/>
          </p:nvPr>
        </p:nvSpPr>
        <p:spPr>
          <a:xfrm>
            <a:off x="18237925" y="5859262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9" name="Google Shape;519;p211"/>
          <p:cNvSpPr txBox="1"/>
          <p:nvPr>
            <p:ph idx="14" type="body"/>
          </p:nvPr>
        </p:nvSpPr>
        <p:spPr>
          <a:xfrm>
            <a:off x="17082375" y="575554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0" name="Google Shape;520;p211"/>
          <p:cNvSpPr txBox="1"/>
          <p:nvPr>
            <p:ph idx="15" type="body"/>
          </p:nvPr>
        </p:nvSpPr>
        <p:spPr>
          <a:xfrm>
            <a:off x="2937073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1" name="Google Shape;521;p211"/>
          <p:cNvSpPr txBox="1"/>
          <p:nvPr>
            <p:ph idx="16" type="body"/>
          </p:nvPr>
        </p:nvSpPr>
        <p:spPr>
          <a:xfrm>
            <a:off x="10569326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2" name="Google Shape;522;p211"/>
          <p:cNvSpPr txBox="1"/>
          <p:nvPr>
            <p:ph idx="17" type="body"/>
          </p:nvPr>
        </p:nvSpPr>
        <p:spPr>
          <a:xfrm>
            <a:off x="18201579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Main Slide Blank">
  <p:cSld name="55_Main Slide Blank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2"/>
          <p:cNvSpPr/>
          <p:nvPr/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212"/>
          <p:cNvSpPr txBox="1"/>
          <p:nvPr/>
        </p:nvSpPr>
        <p:spPr>
          <a:xfrm>
            <a:off x="1839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12"/>
          <p:cNvSpPr txBox="1"/>
          <p:nvPr>
            <p:ph idx="1" type="body"/>
          </p:nvPr>
        </p:nvSpPr>
        <p:spPr>
          <a:xfrm>
            <a:off x="6699250" y="4279899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7" name="Google Shape;527;p212"/>
          <p:cNvSpPr txBox="1"/>
          <p:nvPr>
            <p:ph idx="2" type="body"/>
          </p:nvPr>
        </p:nvSpPr>
        <p:spPr>
          <a:xfrm>
            <a:off x="6699250" y="8039100"/>
            <a:ext cx="872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8" name="Google Shape;528;p212"/>
          <p:cNvSpPr txBox="1"/>
          <p:nvPr>
            <p:ph idx="3" type="body"/>
          </p:nvPr>
        </p:nvSpPr>
        <p:spPr>
          <a:xfrm>
            <a:off x="18216292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9" name="Google Shape;529;p212"/>
          <p:cNvSpPr txBox="1"/>
          <p:nvPr>
            <p:ph idx="4" type="body"/>
          </p:nvPr>
        </p:nvSpPr>
        <p:spPr>
          <a:xfrm>
            <a:off x="18216292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0" name="Google Shape;530;p212"/>
          <p:cNvSpPr txBox="1"/>
          <p:nvPr>
            <p:ph idx="5" type="body"/>
          </p:nvPr>
        </p:nvSpPr>
        <p:spPr>
          <a:xfrm>
            <a:off x="17060742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1" name="Google Shape;531;p212"/>
          <p:cNvSpPr txBox="1"/>
          <p:nvPr>
            <p:ph idx="6" type="body"/>
          </p:nvPr>
        </p:nvSpPr>
        <p:spPr>
          <a:xfrm>
            <a:off x="18216292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2" name="Google Shape;532;p212"/>
          <p:cNvSpPr txBox="1"/>
          <p:nvPr>
            <p:ph idx="7" type="body"/>
          </p:nvPr>
        </p:nvSpPr>
        <p:spPr>
          <a:xfrm>
            <a:off x="18216292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3" name="Google Shape;533;p212"/>
          <p:cNvSpPr txBox="1"/>
          <p:nvPr>
            <p:ph idx="8" type="body"/>
          </p:nvPr>
        </p:nvSpPr>
        <p:spPr>
          <a:xfrm>
            <a:off x="17060742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4" name="Google Shape;534;p212"/>
          <p:cNvSpPr txBox="1"/>
          <p:nvPr>
            <p:ph idx="9" type="body"/>
          </p:nvPr>
        </p:nvSpPr>
        <p:spPr>
          <a:xfrm>
            <a:off x="18216292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5" name="Google Shape;535;p212"/>
          <p:cNvSpPr txBox="1"/>
          <p:nvPr>
            <p:ph idx="13" type="body"/>
          </p:nvPr>
        </p:nvSpPr>
        <p:spPr>
          <a:xfrm>
            <a:off x="18216292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6" name="Google Shape;536;p212"/>
          <p:cNvSpPr txBox="1"/>
          <p:nvPr>
            <p:ph idx="14" type="body"/>
          </p:nvPr>
        </p:nvSpPr>
        <p:spPr>
          <a:xfrm>
            <a:off x="17060742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Main Slide Blank">
  <p:cSld name="11_Main Slide 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0"/>
          <p:cNvSpPr/>
          <p:nvPr>
            <p:ph idx="2" type="pic"/>
          </p:nvPr>
        </p:nvSpPr>
        <p:spPr>
          <a:xfrm>
            <a:off x="8488113" y="0"/>
            <a:ext cx="158958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Main Slide Blank">
  <p:cSld name="79_Main Slide Blan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3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213"/>
          <p:cNvSpPr/>
          <p:nvPr>
            <p:ph idx="2" type="pic"/>
          </p:nvPr>
        </p:nvSpPr>
        <p:spPr>
          <a:xfrm>
            <a:off x="8127999" y="0"/>
            <a:ext cx="81279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40" name="Google Shape;540;p213"/>
          <p:cNvSpPr txBox="1"/>
          <p:nvPr>
            <p:ph idx="1" type="body"/>
          </p:nvPr>
        </p:nvSpPr>
        <p:spPr>
          <a:xfrm>
            <a:off x="668274" y="544830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1" name="Google Shape;541;p213"/>
          <p:cNvSpPr txBox="1"/>
          <p:nvPr>
            <p:ph idx="3" type="body"/>
          </p:nvPr>
        </p:nvSpPr>
        <p:spPr>
          <a:xfrm>
            <a:off x="19230801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2" name="Google Shape;542;p213"/>
          <p:cNvSpPr txBox="1"/>
          <p:nvPr>
            <p:ph idx="4" type="body"/>
          </p:nvPr>
        </p:nvSpPr>
        <p:spPr>
          <a:xfrm>
            <a:off x="19230801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3" name="Google Shape;543;p213"/>
          <p:cNvSpPr txBox="1"/>
          <p:nvPr>
            <p:ph idx="5" type="body"/>
          </p:nvPr>
        </p:nvSpPr>
        <p:spPr>
          <a:xfrm>
            <a:off x="18075251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4" name="Google Shape;544;p213"/>
          <p:cNvSpPr txBox="1"/>
          <p:nvPr>
            <p:ph idx="6" type="body"/>
          </p:nvPr>
        </p:nvSpPr>
        <p:spPr>
          <a:xfrm>
            <a:off x="19230801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5" name="Google Shape;545;p213"/>
          <p:cNvSpPr txBox="1"/>
          <p:nvPr>
            <p:ph idx="7" type="body"/>
          </p:nvPr>
        </p:nvSpPr>
        <p:spPr>
          <a:xfrm>
            <a:off x="19230801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6" name="Google Shape;546;p213"/>
          <p:cNvSpPr txBox="1"/>
          <p:nvPr>
            <p:ph idx="8" type="body"/>
          </p:nvPr>
        </p:nvSpPr>
        <p:spPr>
          <a:xfrm>
            <a:off x="18075251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7" name="Google Shape;547;p213"/>
          <p:cNvSpPr txBox="1"/>
          <p:nvPr>
            <p:ph idx="9" type="body"/>
          </p:nvPr>
        </p:nvSpPr>
        <p:spPr>
          <a:xfrm>
            <a:off x="19230801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8" name="Google Shape;548;p213"/>
          <p:cNvSpPr txBox="1"/>
          <p:nvPr>
            <p:ph idx="13" type="body"/>
          </p:nvPr>
        </p:nvSpPr>
        <p:spPr>
          <a:xfrm>
            <a:off x="19230801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9" name="Google Shape;549;p213"/>
          <p:cNvSpPr txBox="1"/>
          <p:nvPr>
            <p:ph idx="14" type="body"/>
          </p:nvPr>
        </p:nvSpPr>
        <p:spPr>
          <a:xfrm>
            <a:off x="18075251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Main Slide Blank">
  <p:cSld name="80_Main Slide Blank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4"/>
          <p:cNvSpPr/>
          <p:nvPr>
            <p:ph idx="2" type="pic"/>
          </p:nvPr>
        </p:nvSpPr>
        <p:spPr>
          <a:xfrm>
            <a:off x="1781372" y="178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2" name="Google Shape;552;p214"/>
          <p:cNvSpPr/>
          <p:nvPr>
            <p:ph idx="3" type="pic"/>
          </p:nvPr>
        </p:nvSpPr>
        <p:spPr>
          <a:xfrm>
            <a:off x="6988372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3" name="Google Shape;553;p214"/>
          <p:cNvSpPr/>
          <p:nvPr>
            <p:ph idx="4" type="pic"/>
          </p:nvPr>
        </p:nvSpPr>
        <p:spPr>
          <a:xfrm>
            <a:off x="12191999" y="1778000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4" name="Google Shape;554;p214"/>
          <p:cNvSpPr/>
          <p:nvPr>
            <p:ph idx="5" type="pic"/>
          </p:nvPr>
        </p:nvSpPr>
        <p:spPr>
          <a:xfrm>
            <a:off x="17398999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5" name="Google Shape;555;p214"/>
          <p:cNvSpPr txBox="1"/>
          <p:nvPr>
            <p:ph idx="1" type="body"/>
          </p:nvPr>
        </p:nvSpPr>
        <p:spPr>
          <a:xfrm>
            <a:off x="7935374" y="4826190"/>
            <a:ext cx="33099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6" name="Google Shape;556;p214"/>
          <p:cNvSpPr txBox="1"/>
          <p:nvPr>
            <p:ph idx="6" type="body"/>
          </p:nvPr>
        </p:nvSpPr>
        <p:spPr>
          <a:xfrm>
            <a:off x="7935374" y="414123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7" name="Google Shape;557;p214"/>
          <p:cNvSpPr txBox="1"/>
          <p:nvPr>
            <p:ph idx="7" type="body"/>
          </p:nvPr>
        </p:nvSpPr>
        <p:spPr>
          <a:xfrm>
            <a:off x="9269707" y="28218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8" name="Google Shape;558;p214"/>
          <p:cNvSpPr txBox="1"/>
          <p:nvPr>
            <p:ph idx="8" type="body"/>
          </p:nvPr>
        </p:nvSpPr>
        <p:spPr>
          <a:xfrm>
            <a:off x="18347735" y="4826190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9" name="Google Shape;559;p214"/>
          <p:cNvSpPr txBox="1"/>
          <p:nvPr>
            <p:ph idx="9" type="body"/>
          </p:nvPr>
        </p:nvSpPr>
        <p:spPr>
          <a:xfrm>
            <a:off x="18347735" y="4141233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0" name="Google Shape;560;p214"/>
          <p:cNvSpPr txBox="1"/>
          <p:nvPr>
            <p:ph idx="13" type="body"/>
          </p:nvPr>
        </p:nvSpPr>
        <p:spPr>
          <a:xfrm>
            <a:off x="19682068" y="2821871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1" name="Google Shape;561;p214"/>
          <p:cNvSpPr txBox="1"/>
          <p:nvPr>
            <p:ph idx="14" type="body"/>
          </p:nvPr>
        </p:nvSpPr>
        <p:spPr>
          <a:xfrm>
            <a:off x="2730108" y="9913533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2" name="Google Shape;562;p214"/>
          <p:cNvSpPr txBox="1"/>
          <p:nvPr>
            <p:ph idx="15" type="body"/>
          </p:nvPr>
        </p:nvSpPr>
        <p:spPr>
          <a:xfrm>
            <a:off x="2730108" y="9228576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3" name="Google Shape;563;p214"/>
          <p:cNvSpPr txBox="1"/>
          <p:nvPr>
            <p:ph idx="16" type="body"/>
          </p:nvPr>
        </p:nvSpPr>
        <p:spPr>
          <a:xfrm>
            <a:off x="4064441" y="7909214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4" name="Google Shape;564;p214"/>
          <p:cNvSpPr txBox="1"/>
          <p:nvPr>
            <p:ph idx="17" type="body"/>
          </p:nvPr>
        </p:nvSpPr>
        <p:spPr>
          <a:xfrm>
            <a:off x="13146648" y="9913533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5" name="Google Shape;565;p214"/>
          <p:cNvSpPr txBox="1"/>
          <p:nvPr>
            <p:ph idx="18" type="body"/>
          </p:nvPr>
        </p:nvSpPr>
        <p:spPr>
          <a:xfrm>
            <a:off x="13146648" y="9228576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6" name="Google Shape;566;p214"/>
          <p:cNvSpPr txBox="1"/>
          <p:nvPr>
            <p:ph idx="19" type="body"/>
          </p:nvPr>
        </p:nvSpPr>
        <p:spPr>
          <a:xfrm>
            <a:off x="14480981" y="7909214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1_Main Slide Blank">
  <p:cSld name="81_Main Slide Blank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5"/>
          <p:cNvSpPr/>
          <p:nvPr>
            <p:ph idx="2" type="pic"/>
          </p:nvPr>
        </p:nvSpPr>
        <p:spPr>
          <a:xfrm>
            <a:off x="1781372" y="178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69" name="Google Shape;569;p215"/>
          <p:cNvSpPr/>
          <p:nvPr>
            <p:ph idx="3" type="pic"/>
          </p:nvPr>
        </p:nvSpPr>
        <p:spPr>
          <a:xfrm>
            <a:off x="8724899" y="686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70" name="Google Shape;570;p215"/>
          <p:cNvSpPr/>
          <p:nvPr>
            <p:ph idx="4" type="pic"/>
          </p:nvPr>
        </p:nvSpPr>
        <p:spPr>
          <a:xfrm>
            <a:off x="15668227" y="1778000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71" name="Google Shape;571;p215"/>
          <p:cNvSpPr txBox="1"/>
          <p:nvPr>
            <p:ph idx="1" type="body"/>
          </p:nvPr>
        </p:nvSpPr>
        <p:spPr>
          <a:xfrm>
            <a:off x="2784040" y="9658541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2" name="Google Shape;572;p215"/>
          <p:cNvSpPr txBox="1"/>
          <p:nvPr>
            <p:ph idx="5" type="body"/>
          </p:nvPr>
        </p:nvSpPr>
        <p:spPr>
          <a:xfrm>
            <a:off x="2784040" y="8973584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3" name="Google Shape;573;p215"/>
          <p:cNvSpPr txBox="1"/>
          <p:nvPr>
            <p:ph idx="6" type="body"/>
          </p:nvPr>
        </p:nvSpPr>
        <p:spPr>
          <a:xfrm>
            <a:off x="4938460" y="7654222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4" name="Google Shape;574;p215"/>
          <p:cNvSpPr txBox="1"/>
          <p:nvPr>
            <p:ph idx="7" type="body"/>
          </p:nvPr>
        </p:nvSpPr>
        <p:spPr>
          <a:xfrm>
            <a:off x="16663747" y="9658541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5" name="Google Shape;575;p215"/>
          <p:cNvSpPr txBox="1"/>
          <p:nvPr>
            <p:ph idx="8" type="body"/>
          </p:nvPr>
        </p:nvSpPr>
        <p:spPr>
          <a:xfrm>
            <a:off x="16663747" y="8973584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6" name="Google Shape;576;p215"/>
          <p:cNvSpPr txBox="1"/>
          <p:nvPr>
            <p:ph idx="9" type="body"/>
          </p:nvPr>
        </p:nvSpPr>
        <p:spPr>
          <a:xfrm>
            <a:off x="18818167" y="7654222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7" name="Google Shape;577;p215"/>
          <p:cNvSpPr txBox="1"/>
          <p:nvPr>
            <p:ph idx="13" type="body"/>
          </p:nvPr>
        </p:nvSpPr>
        <p:spPr>
          <a:xfrm>
            <a:off x="9727567" y="4578540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8" name="Google Shape;578;p215"/>
          <p:cNvSpPr txBox="1"/>
          <p:nvPr>
            <p:ph idx="14" type="body"/>
          </p:nvPr>
        </p:nvSpPr>
        <p:spPr>
          <a:xfrm>
            <a:off x="9727567" y="38935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9" name="Google Shape;579;p215"/>
          <p:cNvSpPr txBox="1"/>
          <p:nvPr>
            <p:ph idx="15" type="body"/>
          </p:nvPr>
        </p:nvSpPr>
        <p:spPr>
          <a:xfrm>
            <a:off x="11881987" y="25742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Main Slide Blank">
  <p:cSld name="82_Main Slide 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16"/>
          <p:cNvSpPr/>
          <p:nvPr>
            <p:ph idx="2" type="pic"/>
          </p:nvPr>
        </p:nvSpPr>
        <p:spPr>
          <a:xfrm>
            <a:off x="1781372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2" name="Google Shape;582;p216"/>
          <p:cNvSpPr/>
          <p:nvPr>
            <p:ph idx="3" type="pic"/>
          </p:nvPr>
        </p:nvSpPr>
        <p:spPr>
          <a:xfrm>
            <a:off x="7028490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3" name="Google Shape;583;p216"/>
          <p:cNvSpPr/>
          <p:nvPr>
            <p:ph idx="4" type="pic"/>
          </p:nvPr>
        </p:nvSpPr>
        <p:spPr>
          <a:xfrm>
            <a:off x="1227550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4" name="Google Shape;584;p216"/>
          <p:cNvSpPr/>
          <p:nvPr>
            <p:ph idx="5" type="pic"/>
          </p:nvPr>
        </p:nvSpPr>
        <p:spPr>
          <a:xfrm>
            <a:off x="1752252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5" name="Google Shape;585;p216"/>
          <p:cNvSpPr txBox="1"/>
          <p:nvPr>
            <p:ph idx="1" type="body"/>
          </p:nvPr>
        </p:nvSpPr>
        <p:spPr>
          <a:xfrm>
            <a:off x="2465313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6" name="Google Shape;586;p216"/>
          <p:cNvSpPr txBox="1"/>
          <p:nvPr>
            <p:ph idx="6" type="body"/>
          </p:nvPr>
        </p:nvSpPr>
        <p:spPr>
          <a:xfrm>
            <a:off x="2465313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7" name="Google Shape;587;p216"/>
          <p:cNvSpPr txBox="1"/>
          <p:nvPr>
            <p:ph idx="7" type="body"/>
          </p:nvPr>
        </p:nvSpPr>
        <p:spPr>
          <a:xfrm>
            <a:off x="7712330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8" name="Google Shape;588;p216"/>
          <p:cNvSpPr txBox="1"/>
          <p:nvPr>
            <p:ph idx="8" type="body"/>
          </p:nvPr>
        </p:nvSpPr>
        <p:spPr>
          <a:xfrm>
            <a:off x="7712330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9" name="Google Shape;589;p216"/>
          <p:cNvSpPr txBox="1"/>
          <p:nvPr>
            <p:ph idx="9" type="body"/>
          </p:nvPr>
        </p:nvSpPr>
        <p:spPr>
          <a:xfrm>
            <a:off x="12959347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0" name="Google Shape;590;p216"/>
          <p:cNvSpPr txBox="1"/>
          <p:nvPr>
            <p:ph idx="13" type="body"/>
          </p:nvPr>
        </p:nvSpPr>
        <p:spPr>
          <a:xfrm>
            <a:off x="12959347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1" name="Google Shape;591;p216"/>
          <p:cNvSpPr txBox="1"/>
          <p:nvPr>
            <p:ph idx="14" type="body"/>
          </p:nvPr>
        </p:nvSpPr>
        <p:spPr>
          <a:xfrm>
            <a:off x="18206364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2" name="Google Shape;592;p216"/>
          <p:cNvSpPr txBox="1"/>
          <p:nvPr>
            <p:ph idx="15" type="body"/>
          </p:nvPr>
        </p:nvSpPr>
        <p:spPr>
          <a:xfrm>
            <a:off x="18206364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3_Main Slide Blank">
  <p:cSld name="83_Main Slide Blank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7"/>
          <p:cNvSpPr/>
          <p:nvPr>
            <p:ph idx="2" type="pic"/>
          </p:nvPr>
        </p:nvSpPr>
        <p:spPr>
          <a:xfrm>
            <a:off x="-1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95" name="Google Shape;595;p217"/>
          <p:cNvSpPr/>
          <p:nvPr>
            <p:ph idx="3" type="pic"/>
          </p:nvPr>
        </p:nvSpPr>
        <p:spPr>
          <a:xfrm>
            <a:off x="6096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96" name="Google Shape;596;p217"/>
          <p:cNvSpPr/>
          <p:nvPr>
            <p:ph idx="4" type="pic"/>
          </p:nvPr>
        </p:nvSpPr>
        <p:spPr>
          <a:xfrm>
            <a:off x="18288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97" name="Google Shape;597;p217"/>
          <p:cNvSpPr/>
          <p:nvPr>
            <p:ph idx="5" type="pic"/>
          </p:nvPr>
        </p:nvSpPr>
        <p:spPr>
          <a:xfrm>
            <a:off x="12191999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98" name="Google Shape;598;p217"/>
          <p:cNvSpPr txBox="1"/>
          <p:nvPr>
            <p:ph idx="1" type="body"/>
          </p:nvPr>
        </p:nvSpPr>
        <p:spPr>
          <a:xfrm>
            <a:off x="1804268" y="7354090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9" name="Google Shape;599;p217"/>
          <p:cNvSpPr txBox="1"/>
          <p:nvPr>
            <p:ph idx="6" type="body"/>
          </p:nvPr>
        </p:nvSpPr>
        <p:spPr>
          <a:xfrm>
            <a:off x="1804268" y="11113291"/>
            <a:ext cx="872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0" name="Google Shape;600;p217"/>
          <p:cNvSpPr txBox="1"/>
          <p:nvPr>
            <p:ph idx="7" type="body"/>
          </p:nvPr>
        </p:nvSpPr>
        <p:spPr>
          <a:xfrm>
            <a:off x="14283927" y="8115645"/>
            <a:ext cx="48708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1" name="Google Shape;601;p217"/>
          <p:cNvSpPr txBox="1"/>
          <p:nvPr>
            <p:ph idx="8" type="body"/>
          </p:nvPr>
        </p:nvSpPr>
        <p:spPr>
          <a:xfrm>
            <a:off x="14283927" y="7430688"/>
            <a:ext cx="4870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2" name="Google Shape;602;p217"/>
          <p:cNvSpPr txBox="1"/>
          <p:nvPr>
            <p:ph idx="9" type="body"/>
          </p:nvPr>
        </p:nvSpPr>
        <p:spPr>
          <a:xfrm>
            <a:off x="14258520" y="10492144"/>
            <a:ext cx="8355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3" name="Google Shape;603;p217"/>
          <p:cNvSpPr txBox="1"/>
          <p:nvPr>
            <p:ph idx="13" type="body"/>
          </p:nvPr>
        </p:nvSpPr>
        <p:spPr>
          <a:xfrm>
            <a:off x="14262525" y="10492144"/>
            <a:ext cx="7653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4" name="Google Shape;604;p217"/>
          <p:cNvSpPr txBox="1"/>
          <p:nvPr>
            <p:ph idx="14" type="body"/>
          </p:nvPr>
        </p:nvSpPr>
        <p:spPr>
          <a:xfrm>
            <a:off x="14283928" y="9894723"/>
            <a:ext cx="2688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5" name="Google Shape;605;p217"/>
          <p:cNvSpPr txBox="1"/>
          <p:nvPr>
            <p:ph idx="15" type="body"/>
          </p:nvPr>
        </p:nvSpPr>
        <p:spPr>
          <a:xfrm>
            <a:off x="21463100" y="9891011"/>
            <a:ext cx="1150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6" name="Google Shape;606;p217"/>
          <p:cNvSpPr txBox="1"/>
          <p:nvPr>
            <p:ph idx="16" type="body"/>
          </p:nvPr>
        </p:nvSpPr>
        <p:spPr>
          <a:xfrm>
            <a:off x="14258520" y="11837437"/>
            <a:ext cx="8355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7" name="Google Shape;607;p217"/>
          <p:cNvSpPr txBox="1"/>
          <p:nvPr>
            <p:ph idx="17" type="body"/>
          </p:nvPr>
        </p:nvSpPr>
        <p:spPr>
          <a:xfrm>
            <a:off x="14268030" y="11837437"/>
            <a:ext cx="63765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8" name="Google Shape;608;p217"/>
          <p:cNvSpPr txBox="1"/>
          <p:nvPr>
            <p:ph idx="18" type="body"/>
          </p:nvPr>
        </p:nvSpPr>
        <p:spPr>
          <a:xfrm>
            <a:off x="14283928" y="11240016"/>
            <a:ext cx="2688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9" name="Google Shape;609;p217"/>
          <p:cNvSpPr txBox="1"/>
          <p:nvPr>
            <p:ph idx="19" type="body"/>
          </p:nvPr>
        </p:nvSpPr>
        <p:spPr>
          <a:xfrm>
            <a:off x="21463100" y="11236304"/>
            <a:ext cx="1150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0" name="Google Shape;610;p217"/>
          <p:cNvSpPr txBox="1"/>
          <p:nvPr>
            <p:ph idx="20" type="body"/>
          </p:nvPr>
        </p:nvSpPr>
        <p:spPr>
          <a:xfrm>
            <a:off x="14268030" y="11838344"/>
            <a:ext cx="63765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Main Slide Blank">
  <p:cSld name="84_Main Slide Blank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18"/>
          <p:cNvSpPr txBox="1"/>
          <p:nvPr>
            <p:ph idx="1" type="body"/>
          </p:nvPr>
        </p:nvSpPr>
        <p:spPr>
          <a:xfrm>
            <a:off x="12191999" y="1778000"/>
            <a:ext cx="60960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3" name="Google Shape;613;p218"/>
          <p:cNvSpPr txBox="1"/>
          <p:nvPr>
            <p:ph idx="2" type="body"/>
          </p:nvPr>
        </p:nvSpPr>
        <p:spPr>
          <a:xfrm>
            <a:off x="6095999" y="6858000"/>
            <a:ext cx="60960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4" name="Google Shape;614;p218"/>
          <p:cNvSpPr/>
          <p:nvPr>
            <p:ph idx="3" type="pic"/>
          </p:nvPr>
        </p:nvSpPr>
        <p:spPr>
          <a:xfrm>
            <a:off x="-1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5" name="Google Shape;615;p218"/>
          <p:cNvSpPr/>
          <p:nvPr>
            <p:ph idx="4" type="pic"/>
          </p:nvPr>
        </p:nvSpPr>
        <p:spPr>
          <a:xfrm>
            <a:off x="12191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6" name="Google Shape;616;p218"/>
          <p:cNvSpPr/>
          <p:nvPr>
            <p:ph idx="5" type="pic"/>
          </p:nvPr>
        </p:nvSpPr>
        <p:spPr>
          <a:xfrm>
            <a:off x="18287999" y="177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7" name="Google Shape;617;p218"/>
          <p:cNvSpPr/>
          <p:nvPr>
            <p:ph idx="6" type="pic"/>
          </p:nvPr>
        </p:nvSpPr>
        <p:spPr>
          <a:xfrm>
            <a:off x="18287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8" name="Google Shape;618;p218"/>
          <p:cNvSpPr txBox="1"/>
          <p:nvPr>
            <p:ph idx="7" type="body"/>
          </p:nvPr>
        </p:nvSpPr>
        <p:spPr>
          <a:xfrm>
            <a:off x="7489068" y="10158926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9" name="Google Shape;619;p218"/>
          <p:cNvSpPr txBox="1"/>
          <p:nvPr>
            <p:ph idx="8" type="body"/>
          </p:nvPr>
        </p:nvSpPr>
        <p:spPr>
          <a:xfrm>
            <a:off x="7489068" y="9473969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0" name="Google Shape;620;p218"/>
          <p:cNvSpPr txBox="1"/>
          <p:nvPr>
            <p:ph idx="9" type="body"/>
          </p:nvPr>
        </p:nvSpPr>
        <p:spPr>
          <a:xfrm>
            <a:off x="8823401" y="8154607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1" name="Google Shape;621;p218"/>
          <p:cNvSpPr txBox="1"/>
          <p:nvPr>
            <p:ph idx="13" type="body"/>
          </p:nvPr>
        </p:nvSpPr>
        <p:spPr>
          <a:xfrm>
            <a:off x="13585068" y="5073841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2" name="Google Shape;622;p218"/>
          <p:cNvSpPr txBox="1"/>
          <p:nvPr>
            <p:ph idx="14" type="body"/>
          </p:nvPr>
        </p:nvSpPr>
        <p:spPr>
          <a:xfrm>
            <a:off x="13585068" y="4388884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3" name="Google Shape;623;p218"/>
          <p:cNvSpPr txBox="1"/>
          <p:nvPr>
            <p:ph idx="15" type="body"/>
          </p:nvPr>
        </p:nvSpPr>
        <p:spPr>
          <a:xfrm>
            <a:off x="14919401" y="3069522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4" name="Google Shape;624;p218"/>
          <p:cNvSpPr txBox="1"/>
          <p:nvPr>
            <p:ph idx="16" type="body"/>
          </p:nvPr>
        </p:nvSpPr>
        <p:spPr>
          <a:xfrm>
            <a:off x="1781373" y="1707368"/>
            <a:ext cx="89244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5_Main Slide Blank">
  <p:cSld name="85_Main Slide Blank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9"/>
          <p:cNvSpPr/>
          <p:nvPr/>
        </p:nvSpPr>
        <p:spPr>
          <a:xfrm>
            <a:off x="16002000" y="-1"/>
            <a:ext cx="8382000" cy="137160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219"/>
          <p:cNvSpPr/>
          <p:nvPr>
            <p:ph idx="2" type="pic"/>
          </p:nvPr>
        </p:nvSpPr>
        <p:spPr>
          <a:xfrm>
            <a:off x="7615633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28" name="Google Shape;628;p219"/>
          <p:cNvSpPr txBox="1"/>
          <p:nvPr>
            <p:ph idx="1" type="body"/>
          </p:nvPr>
        </p:nvSpPr>
        <p:spPr>
          <a:xfrm>
            <a:off x="17998133" y="7726107"/>
            <a:ext cx="4389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9" name="Google Shape;629;p219"/>
          <p:cNvSpPr txBox="1"/>
          <p:nvPr>
            <p:ph idx="3" type="body"/>
          </p:nvPr>
        </p:nvSpPr>
        <p:spPr>
          <a:xfrm>
            <a:off x="17998133" y="7041150"/>
            <a:ext cx="4389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0" name="Google Shape;630;p219"/>
          <p:cNvSpPr txBox="1"/>
          <p:nvPr>
            <p:ph idx="4" type="body"/>
          </p:nvPr>
        </p:nvSpPr>
        <p:spPr>
          <a:xfrm>
            <a:off x="19197112" y="4888848"/>
            <a:ext cx="19812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0000"/>
              <a:buFont typeface="Basic"/>
              <a:buNone/>
              <a:defRPr b="0" i="0" sz="10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1" name="Google Shape;631;p219"/>
          <p:cNvSpPr txBox="1"/>
          <p:nvPr>
            <p:ph idx="5" type="body"/>
          </p:nvPr>
        </p:nvSpPr>
        <p:spPr>
          <a:xfrm>
            <a:off x="2943423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2" name="Google Shape;632;p219"/>
          <p:cNvSpPr txBox="1"/>
          <p:nvPr>
            <p:ph idx="6" type="body"/>
          </p:nvPr>
        </p:nvSpPr>
        <p:spPr>
          <a:xfrm>
            <a:off x="2943423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3" name="Google Shape;633;p219"/>
          <p:cNvSpPr txBox="1"/>
          <p:nvPr>
            <p:ph idx="7" type="body"/>
          </p:nvPr>
        </p:nvSpPr>
        <p:spPr>
          <a:xfrm>
            <a:off x="1787873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4" name="Google Shape;634;p219"/>
          <p:cNvSpPr txBox="1"/>
          <p:nvPr>
            <p:ph idx="8" type="body"/>
          </p:nvPr>
        </p:nvSpPr>
        <p:spPr>
          <a:xfrm>
            <a:off x="2943423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5" name="Google Shape;635;p219"/>
          <p:cNvSpPr txBox="1"/>
          <p:nvPr>
            <p:ph idx="9" type="body"/>
          </p:nvPr>
        </p:nvSpPr>
        <p:spPr>
          <a:xfrm>
            <a:off x="2943423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6" name="Google Shape;636;p219"/>
          <p:cNvSpPr txBox="1"/>
          <p:nvPr>
            <p:ph idx="13" type="body"/>
          </p:nvPr>
        </p:nvSpPr>
        <p:spPr>
          <a:xfrm>
            <a:off x="1787873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7" name="Google Shape;637;p219"/>
          <p:cNvSpPr txBox="1"/>
          <p:nvPr>
            <p:ph idx="14" type="body"/>
          </p:nvPr>
        </p:nvSpPr>
        <p:spPr>
          <a:xfrm>
            <a:off x="2943423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8" name="Google Shape;638;p219"/>
          <p:cNvSpPr txBox="1"/>
          <p:nvPr>
            <p:ph idx="15" type="body"/>
          </p:nvPr>
        </p:nvSpPr>
        <p:spPr>
          <a:xfrm>
            <a:off x="2943423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9" name="Google Shape;639;p219"/>
          <p:cNvSpPr txBox="1"/>
          <p:nvPr>
            <p:ph idx="16" type="body"/>
          </p:nvPr>
        </p:nvSpPr>
        <p:spPr>
          <a:xfrm>
            <a:off x="1787873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6_Main Slide Blank">
  <p:cSld name="86_Main Slide Blank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0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42" name="Google Shape;642;p220"/>
          <p:cNvSpPr txBox="1"/>
          <p:nvPr>
            <p:ph idx="1" type="body"/>
          </p:nvPr>
        </p:nvSpPr>
        <p:spPr>
          <a:xfrm>
            <a:off x="0" y="1778000"/>
            <a:ext cx="10160100" cy="10160100"/>
          </a:xfrm>
          <a:prstGeom prst="rect">
            <a:avLst/>
          </a:prstGeom>
          <a:gradFill>
            <a:gsLst>
              <a:gs pos="0">
                <a:srgbClr val="4BA09E">
                  <a:alpha val="80000"/>
                </a:srgbClr>
              </a:gs>
              <a:gs pos="100000">
                <a:srgbClr val="72C6C2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3" name="Google Shape;643;p220"/>
          <p:cNvSpPr txBox="1"/>
          <p:nvPr>
            <p:ph idx="3" type="body"/>
          </p:nvPr>
        </p:nvSpPr>
        <p:spPr>
          <a:xfrm>
            <a:off x="1684274" y="4285342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4" name="Google Shape;644;p220"/>
          <p:cNvSpPr txBox="1"/>
          <p:nvPr>
            <p:ph idx="4" type="body"/>
          </p:nvPr>
        </p:nvSpPr>
        <p:spPr>
          <a:xfrm>
            <a:off x="926058" y="8037464"/>
            <a:ext cx="83079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Main Slide Blank">
  <p:cSld name="87_Main Slide Blank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1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47" name="Google Shape;647;p221"/>
          <p:cNvSpPr txBox="1"/>
          <p:nvPr>
            <p:ph idx="1" type="body"/>
          </p:nvPr>
        </p:nvSpPr>
        <p:spPr>
          <a:xfrm>
            <a:off x="14223999" y="1778000"/>
            <a:ext cx="10160100" cy="10160100"/>
          </a:xfrm>
          <a:prstGeom prst="rect">
            <a:avLst/>
          </a:prstGeom>
          <a:gradFill>
            <a:gsLst>
              <a:gs pos="0">
                <a:srgbClr val="F0CB60"/>
              </a:gs>
              <a:gs pos="100000">
                <a:srgbClr val="F295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8" name="Google Shape;648;p221"/>
          <p:cNvSpPr txBox="1"/>
          <p:nvPr>
            <p:ph idx="3" type="body"/>
          </p:nvPr>
        </p:nvSpPr>
        <p:spPr>
          <a:xfrm>
            <a:off x="17697400" y="346308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9" name="Google Shape;649;p221"/>
          <p:cNvSpPr txBox="1"/>
          <p:nvPr>
            <p:ph idx="4" type="body"/>
          </p:nvPr>
        </p:nvSpPr>
        <p:spPr>
          <a:xfrm>
            <a:off x="17697400" y="277812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0" name="Google Shape;650;p221"/>
          <p:cNvSpPr txBox="1"/>
          <p:nvPr>
            <p:ph idx="5" type="body"/>
          </p:nvPr>
        </p:nvSpPr>
        <p:spPr>
          <a:xfrm>
            <a:off x="16541850" y="267441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1" name="Google Shape;651;p221"/>
          <p:cNvSpPr txBox="1"/>
          <p:nvPr>
            <p:ph idx="6" type="body"/>
          </p:nvPr>
        </p:nvSpPr>
        <p:spPr>
          <a:xfrm>
            <a:off x="17697400" y="6756374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2" name="Google Shape;652;p221"/>
          <p:cNvSpPr txBox="1"/>
          <p:nvPr>
            <p:ph idx="7" type="body"/>
          </p:nvPr>
        </p:nvSpPr>
        <p:spPr>
          <a:xfrm>
            <a:off x="17697400" y="6071417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3" name="Google Shape;653;p221"/>
          <p:cNvSpPr txBox="1"/>
          <p:nvPr>
            <p:ph idx="8" type="body"/>
          </p:nvPr>
        </p:nvSpPr>
        <p:spPr>
          <a:xfrm>
            <a:off x="16541850" y="59677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4" name="Google Shape;654;p221"/>
          <p:cNvSpPr txBox="1"/>
          <p:nvPr>
            <p:ph idx="9" type="body"/>
          </p:nvPr>
        </p:nvSpPr>
        <p:spPr>
          <a:xfrm>
            <a:off x="17697400" y="1004794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5" name="Google Shape;655;p221"/>
          <p:cNvSpPr txBox="1"/>
          <p:nvPr>
            <p:ph idx="13" type="body"/>
          </p:nvPr>
        </p:nvSpPr>
        <p:spPr>
          <a:xfrm>
            <a:off x="17697400" y="936298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6" name="Google Shape;656;p221"/>
          <p:cNvSpPr txBox="1"/>
          <p:nvPr>
            <p:ph idx="14" type="body"/>
          </p:nvPr>
        </p:nvSpPr>
        <p:spPr>
          <a:xfrm>
            <a:off x="16541850" y="92592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Main Slide Blank">
  <p:cSld name="88_Main Slide Blank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22"/>
          <p:cNvSpPr/>
          <p:nvPr>
            <p:ph idx="2" type="pic"/>
          </p:nvPr>
        </p:nvSpPr>
        <p:spPr>
          <a:xfrm>
            <a:off x="711305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59" name="Google Shape;659;p222"/>
          <p:cNvSpPr/>
          <p:nvPr>
            <p:ph idx="3" type="pic"/>
          </p:nvPr>
        </p:nvSpPr>
        <p:spPr>
          <a:xfrm>
            <a:off x="178137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0" name="Google Shape;660;p222"/>
          <p:cNvSpPr/>
          <p:nvPr>
            <p:ph idx="4" type="pic"/>
          </p:nvPr>
        </p:nvSpPr>
        <p:spPr>
          <a:xfrm>
            <a:off x="1244474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1" name="Google Shape;661;p222"/>
          <p:cNvSpPr/>
          <p:nvPr>
            <p:ph idx="5" type="pic"/>
          </p:nvPr>
        </p:nvSpPr>
        <p:spPr>
          <a:xfrm>
            <a:off x="1777642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2" name="Google Shape;662;p222"/>
          <p:cNvSpPr txBox="1"/>
          <p:nvPr>
            <p:ph idx="1" type="body"/>
          </p:nvPr>
        </p:nvSpPr>
        <p:spPr>
          <a:xfrm>
            <a:off x="2539441" y="1155020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3" name="Google Shape;663;p222"/>
          <p:cNvSpPr txBox="1"/>
          <p:nvPr>
            <p:ph idx="6" type="body"/>
          </p:nvPr>
        </p:nvSpPr>
        <p:spPr>
          <a:xfrm>
            <a:off x="2539441" y="1086524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4" name="Google Shape;664;p222"/>
          <p:cNvSpPr txBox="1"/>
          <p:nvPr>
            <p:ph idx="7" type="body"/>
          </p:nvPr>
        </p:nvSpPr>
        <p:spPr>
          <a:xfrm>
            <a:off x="7871126" y="1155179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5" name="Google Shape;665;p222"/>
          <p:cNvSpPr txBox="1"/>
          <p:nvPr>
            <p:ph idx="8" type="body"/>
          </p:nvPr>
        </p:nvSpPr>
        <p:spPr>
          <a:xfrm>
            <a:off x="7871126" y="1086683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6" name="Google Shape;666;p222"/>
          <p:cNvSpPr txBox="1"/>
          <p:nvPr>
            <p:ph idx="9" type="body"/>
          </p:nvPr>
        </p:nvSpPr>
        <p:spPr>
          <a:xfrm>
            <a:off x="13202811" y="115533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7" name="Google Shape;667;p222"/>
          <p:cNvSpPr txBox="1"/>
          <p:nvPr>
            <p:ph idx="13" type="body"/>
          </p:nvPr>
        </p:nvSpPr>
        <p:spPr>
          <a:xfrm>
            <a:off x="13202811" y="1086842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8" name="Google Shape;668;p222"/>
          <p:cNvSpPr txBox="1"/>
          <p:nvPr>
            <p:ph idx="14" type="body"/>
          </p:nvPr>
        </p:nvSpPr>
        <p:spPr>
          <a:xfrm>
            <a:off x="18534496" y="115549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9" name="Google Shape;669;p222"/>
          <p:cNvSpPr txBox="1"/>
          <p:nvPr>
            <p:ph idx="15" type="body"/>
          </p:nvPr>
        </p:nvSpPr>
        <p:spPr>
          <a:xfrm>
            <a:off x="18534496" y="1087001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170" Type="http://schemas.openxmlformats.org/officeDocument/2006/relationships/theme" Target="../theme/theme2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slideLayout" Target="../slideLayouts/slideLayout169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F3DB">
                <a:alpha val="69019"/>
              </a:srgbClr>
            </a:gs>
            <a:gs pos="100000">
              <a:srgbClr val="ABD4A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3"/>
          <p:cNvGrpSpPr/>
          <p:nvPr/>
        </p:nvGrpSpPr>
        <p:grpSpPr>
          <a:xfrm>
            <a:off x="1781373" y="12824354"/>
            <a:ext cx="1689080" cy="368280"/>
            <a:chOff x="0" y="0"/>
            <a:chExt cx="1689080" cy="368280"/>
          </a:xfrm>
        </p:grpSpPr>
        <p:sp>
          <p:nvSpPr>
            <p:cNvPr id="7" name="Google Shape;7;p123"/>
            <p:cNvSpPr/>
            <p:nvPr/>
          </p:nvSpPr>
          <p:spPr>
            <a:xfrm>
              <a:off x="6604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Google Shape;8;p123"/>
            <p:cNvSpPr/>
            <p:nvPr/>
          </p:nvSpPr>
          <p:spPr>
            <a:xfrm>
              <a:off x="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123"/>
            <p:cNvSpPr/>
            <p:nvPr/>
          </p:nvSpPr>
          <p:spPr>
            <a:xfrm>
              <a:off x="13208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4725" y="7359"/>
                  </a:moveTo>
                  <a:lnTo>
                    <a:pt x="13743" y="7359"/>
                  </a:lnTo>
                  <a:lnTo>
                    <a:pt x="13743" y="8833"/>
                  </a:lnTo>
                  <a:lnTo>
                    <a:pt x="12265" y="8833"/>
                  </a:lnTo>
                  <a:lnTo>
                    <a:pt x="12265" y="9816"/>
                  </a:lnTo>
                  <a:lnTo>
                    <a:pt x="13743" y="9816"/>
                  </a:lnTo>
                  <a:lnTo>
                    <a:pt x="13743" y="11283"/>
                  </a:lnTo>
                  <a:lnTo>
                    <a:pt x="14725" y="11283"/>
                  </a:lnTo>
                  <a:lnTo>
                    <a:pt x="14725" y="9816"/>
                  </a:lnTo>
                  <a:lnTo>
                    <a:pt x="16205" y="9816"/>
                  </a:lnTo>
                  <a:lnTo>
                    <a:pt x="16205" y="8833"/>
                  </a:lnTo>
                  <a:lnTo>
                    <a:pt x="14725" y="8833"/>
                  </a:lnTo>
                  <a:cubicBezTo>
                    <a:pt x="14725" y="8833"/>
                    <a:pt x="14725" y="7359"/>
                    <a:pt x="14725" y="7359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1" y="13495"/>
                    <a:pt x="8071" y="12919"/>
                  </a:cubicBezTo>
                  <a:cubicBezTo>
                    <a:pt x="8071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47" y="11723"/>
                  </a:lnTo>
                  <a:lnTo>
                    <a:pt x="9465" y="11929"/>
                  </a:lnTo>
                  <a:cubicBezTo>
                    <a:pt x="9624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40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5" y="8362"/>
                    <a:pt x="8574" y="8014"/>
                    <a:pt x="8754" y="7806"/>
                  </a:cubicBezTo>
                  <a:cubicBezTo>
                    <a:pt x="8864" y="7680"/>
                    <a:pt x="9006" y="7613"/>
                    <a:pt x="9164" y="7613"/>
                  </a:cubicBez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5" y="9596"/>
                    <a:pt x="9970" y="9809"/>
                  </a:cubicBezTo>
                  <a:cubicBezTo>
                    <a:pt x="9860" y="9935"/>
                    <a:pt x="9722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6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6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5"/>
                    <a:pt x="11386" y="8784"/>
                  </a:cubicBezTo>
                  <a:cubicBezTo>
                    <a:pt x="11386" y="8342"/>
                    <a:pt x="11262" y="7947"/>
                    <a:pt x="11050" y="7659"/>
                  </a:cubicBezTo>
                  <a:lnTo>
                    <a:pt x="11238" y="7659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5" y="6873"/>
                    <a:pt x="7345" y="7759"/>
                    <a:pt x="7345" y="8769"/>
                  </a:cubicBezTo>
                  <a:cubicBezTo>
                    <a:pt x="7345" y="9812"/>
                    <a:pt x="8109" y="10605"/>
                    <a:pt x="9137" y="10648"/>
                  </a:cubicBezTo>
                  <a:cubicBezTo>
                    <a:pt x="9121" y="10722"/>
                    <a:pt x="9113" y="10795"/>
                    <a:pt x="9113" y="10868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3" y="11309"/>
                    <a:pt x="6870" y="12161"/>
                    <a:pt x="6870" y="13167"/>
                  </a:cubicBezTo>
                  <a:cubicBezTo>
                    <a:pt x="6870" y="14071"/>
                    <a:pt x="7903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" name="Google Shape;10;p123"/>
          <p:cNvSpPr txBox="1"/>
          <p:nvPr/>
        </p:nvSpPr>
        <p:spPr>
          <a:xfrm>
            <a:off x="21803259" y="12779791"/>
            <a:ext cx="891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200"/>
              <a:buFont typeface="Roboto Light"/>
              <a:buNone/>
            </a:pPr>
            <a:fld id="{00000000-1234-1234-1234-123412341234}" type="slidenum">
              <a:rPr b="0" i="0" lang="en-US" sz="22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22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" name="Google Shape;11;p123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3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9.jp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50.png"/><Relationship Id="rId7" Type="http://schemas.openxmlformats.org/officeDocument/2006/relationships/image" Target="../media/image34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1.jpg"/><Relationship Id="rId7" Type="http://schemas.openxmlformats.org/officeDocument/2006/relationships/image" Target="../media/image47.jp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g"/><Relationship Id="rId4" Type="http://schemas.openxmlformats.org/officeDocument/2006/relationships/image" Target="../media/image7.jp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8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23.jpg"/><Relationship Id="rId5" Type="http://schemas.openxmlformats.org/officeDocument/2006/relationships/image" Target="../media/image2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"/>
          <p:cNvSpPr/>
          <p:nvPr/>
        </p:nvSpPr>
        <p:spPr>
          <a:xfrm>
            <a:off x="381000" y="381000"/>
            <a:ext cx="8139000" cy="129189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6" name="Google Shape;1456;p1"/>
          <p:cNvSpPr txBox="1"/>
          <p:nvPr/>
        </p:nvSpPr>
        <p:spPr>
          <a:xfrm>
            <a:off x="1037474" y="1264125"/>
            <a:ext cx="639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Black"/>
              <a:buNone/>
            </a:pPr>
            <a:r>
              <a:rPr lang="en-US" sz="6000">
                <a:solidFill>
                  <a:srgbClr val="20124D"/>
                </a:solidFill>
                <a:latin typeface="Raleway Black"/>
                <a:ea typeface="Raleway Black"/>
                <a:cs typeface="Raleway Black"/>
                <a:sym typeface="Raleway Black"/>
              </a:rPr>
              <a:t>Классификация снимков с фотоловушек</a:t>
            </a:r>
            <a:endParaRPr b="0" i="0" sz="6000" u="none" cap="none" strike="noStrike">
              <a:solidFill>
                <a:srgbClr val="20124D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57" name="Google Shape;1457;p1"/>
          <p:cNvSpPr txBox="1"/>
          <p:nvPr/>
        </p:nvSpPr>
        <p:spPr>
          <a:xfrm>
            <a:off x="975675" y="4405825"/>
            <a:ext cx="6515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    </a:t>
            </a: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Кейс</a:t>
            </a: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одержатель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"/>
          <p:cNvSpPr/>
          <p:nvPr/>
        </p:nvSpPr>
        <p:spPr>
          <a:xfrm>
            <a:off x="3598425" y="3989275"/>
            <a:ext cx="1269900" cy="63600"/>
          </a:xfrm>
          <a:prstGeom prst="rect">
            <a:avLst/>
          </a:prstGeom>
          <a:gradFill>
            <a:gsLst>
              <a:gs pos="0">
                <a:srgbClr val="FF9D90"/>
              </a:gs>
              <a:gs pos="100000">
                <a:srgbClr val="F82F15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reencoded.png" id="1459" name="Google Shape;14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813" y="11950825"/>
            <a:ext cx="5681369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"/>
          <p:cNvSpPr txBox="1"/>
          <p:nvPr/>
        </p:nvSpPr>
        <p:spPr>
          <a:xfrm>
            <a:off x="1192800" y="8376213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 команды 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1" lang="en-US" sz="20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0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1" name="Google Shape;14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200" y="9410438"/>
            <a:ext cx="1532600" cy="15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2400" y="1050925"/>
            <a:ext cx="15559199" cy="116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6862" y="4778313"/>
            <a:ext cx="4527287" cy="33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"/>
          <p:cNvSpPr/>
          <p:nvPr/>
        </p:nvSpPr>
        <p:spPr>
          <a:xfrm>
            <a:off x="0" y="0"/>
            <a:ext cx="8128001" cy="13716001"/>
          </a:xfrm>
          <a:prstGeom prst="rect">
            <a:avLst/>
          </a:prstGeom>
          <a:gradFill>
            <a:gsLst>
              <a:gs pos="0">
                <a:srgbClr val="DFF3DB">
                  <a:alpha val="69019"/>
                </a:srgbClr>
              </a:gs>
              <a:gs pos="100000">
                <a:srgbClr val="ABD4A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0" name="Google Shape;1600;p11"/>
          <p:cNvSpPr txBox="1"/>
          <p:nvPr/>
        </p:nvSpPr>
        <p:spPr>
          <a:xfrm>
            <a:off x="668274" y="1409700"/>
            <a:ext cx="6791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5715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</a:pPr>
            <a:r>
              <a:rPr b="1" i="0" lang="en-US" sz="6000" u="none" cap="none" strike="noStrike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Инструменты</a:t>
            </a:r>
            <a:r>
              <a:rPr i="0" lang="en-US" sz="6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и фреймворки, использованные для решения задачи.</a:t>
            </a:r>
            <a:endParaRPr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1" name="Google Shape;16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2804" y="509053"/>
            <a:ext cx="6515348" cy="17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1"/>
          <p:cNvSpPr txBox="1"/>
          <p:nvPr/>
        </p:nvSpPr>
        <p:spPr>
          <a:xfrm>
            <a:off x="10160950" y="10075198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7BFB"/>
                </a:solidFill>
                <a:latin typeface="Arial"/>
                <a:ea typeface="Arial"/>
                <a:cs typeface="Arial"/>
                <a:sym typeface="Arial"/>
              </a:rPr>
              <a:t>И очень много….</a:t>
            </a:r>
            <a:endParaRPr b="1" i="0" sz="300" u="none" cap="none" strike="noStrike">
              <a:solidFill>
                <a:srgbClr val="007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3" name="Google Shape;16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01245" y="9068178"/>
            <a:ext cx="2151545" cy="2445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4" name="Google Shape;16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000" y="12747800"/>
            <a:ext cx="4253500" cy="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8288" y="722450"/>
            <a:ext cx="489240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04638" y="8469500"/>
            <a:ext cx="6050900" cy="34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94076" y="5777948"/>
            <a:ext cx="4876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39465" y="511128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01659" y="2724224"/>
            <a:ext cx="3053725" cy="3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1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2" name="Google Shape;1612;p11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82d67b6b10_0_26"/>
          <p:cNvSpPr/>
          <p:nvPr/>
        </p:nvSpPr>
        <p:spPr>
          <a:xfrm>
            <a:off x="0" y="0"/>
            <a:ext cx="14419800" cy="137160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g282d67b6b10_0_26"/>
          <p:cNvSpPr/>
          <p:nvPr/>
        </p:nvSpPr>
        <p:spPr>
          <a:xfrm>
            <a:off x="13018086" y="1696938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9" name="Google Shape;1619;g282d67b6b10_0_26"/>
          <p:cNvSpPr txBox="1"/>
          <p:nvPr/>
        </p:nvSpPr>
        <p:spPr>
          <a:xfrm>
            <a:off x="13270226" y="1910606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b="0" i="0" lang="en-US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g282d67b6b10_0_26"/>
          <p:cNvSpPr/>
          <p:nvPr/>
        </p:nvSpPr>
        <p:spPr>
          <a:xfrm>
            <a:off x="13018086" y="5293221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1" name="Google Shape;1621;g282d67b6b10_0_26"/>
          <p:cNvSpPr txBox="1"/>
          <p:nvPr/>
        </p:nvSpPr>
        <p:spPr>
          <a:xfrm>
            <a:off x="13270226" y="5506889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282d67b6b10_0_26"/>
          <p:cNvSpPr/>
          <p:nvPr/>
        </p:nvSpPr>
        <p:spPr>
          <a:xfrm>
            <a:off x="13018086" y="7076578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3" name="Google Shape;1623;g282d67b6b10_0_26"/>
          <p:cNvSpPr txBox="1"/>
          <p:nvPr/>
        </p:nvSpPr>
        <p:spPr>
          <a:xfrm>
            <a:off x="13270226" y="7290247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4</a:t>
            </a:r>
            <a:endParaRPr b="0" i="0" sz="3000" u="none" cap="none" strike="noStrike">
              <a:solidFill>
                <a:srgbClr val="F7F9FF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1624" name="Google Shape;1624;g282d67b6b10_0_26"/>
          <p:cNvSpPr txBox="1"/>
          <p:nvPr/>
        </p:nvSpPr>
        <p:spPr>
          <a:xfrm>
            <a:off x="14548822" y="1645050"/>
            <a:ext cx="9231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Дообучение детектора на домене данных “дикие животные”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g282d67b6b10_0_26"/>
          <p:cNvSpPr txBox="1"/>
          <p:nvPr/>
        </p:nvSpPr>
        <p:spPr>
          <a:xfrm>
            <a:off x="14548822" y="6782550"/>
            <a:ext cx="7966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Ускорение работы за счет у</a:t>
            </a:r>
            <a:r>
              <a:rPr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меньшения размера моделей без ухудшения качества детекции и классификации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6" name="Google Shape;1626;g282d67b6b10_0_26"/>
          <p:cNvCxnSpPr/>
          <p:nvPr/>
        </p:nvCxnSpPr>
        <p:spPr>
          <a:xfrm rot="10800000">
            <a:off x="13462587" y="4452242"/>
            <a:ext cx="0" cy="787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1627" name="Google Shape;1627;g282d67b6b10_0_26"/>
          <p:cNvCxnSpPr/>
          <p:nvPr/>
        </p:nvCxnSpPr>
        <p:spPr>
          <a:xfrm rot="10800000">
            <a:off x="13462587" y="6235586"/>
            <a:ext cx="0" cy="7857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1628" name="Google Shape;1628;g282d67b6b10_0_26"/>
          <p:cNvCxnSpPr/>
          <p:nvPr/>
        </p:nvCxnSpPr>
        <p:spPr>
          <a:xfrm rot="10800000">
            <a:off x="13462587" y="8019155"/>
            <a:ext cx="0" cy="8889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1629" name="Google Shape;1629;g282d67b6b10_0_26"/>
          <p:cNvSpPr/>
          <p:nvPr/>
        </p:nvSpPr>
        <p:spPr>
          <a:xfrm>
            <a:off x="13018086" y="9012336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0" name="Google Shape;1630;g282d67b6b10_0_26"/>
          <p:cNvSpPr txBox="1"/>
          <p:nvPr/>
        </p:nvSpPr>
        <p:spPr>
          <a:xfrm>
            <a:off x="13270226" y="9226004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282d67b6b10_0_26"/>
          <p:cNvSpPr txBox="1"/>
          <p:nvPr/>
        </p:nvSpPr>
        <p:spPr>
          <a:xfrm>
            <a:off x="14548822" y="8960425"/>
            <a:ext cx="7340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Проведение пилотного проекта по внедрению решения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в промышленную эксплуатацию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2" name="Google Shape;1632;g282d67b6b10_0_26"/>
          <p:cNvSpPr txBox="1"/>
          <p:nvPr/>
        </p:nvSpPr>
        <p:spPr>
          <a:xfrm>
            <a:off x="2667826" y="2372300"/>
            <a:ext cx="679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i="0" lang="en-US" sz="6000" u="none" cap="none" strike="noStrike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Куда</a:t>
            </a:r>
            <a:r>
              <a:rPr b="1" i="0" lang="en-US" sz="6000" u="none" cap="none" strike="noStrike">
                <a:solidFill>
                  <a:srgbClr val="1C1F2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6000" u="none" cap="none" strike="noStrike">
              <a:solidFill>
                <a:srgbClr val="1C1F2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b="1" lang="en-US" sz="6000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дем</a:t>
            </a:r>
            <a:r>
              <a:rPr b="1" i="0" lang="en-US" sz="6000" u="none" cap="none" strike="noStrike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 дальше</a:t>
            </a:r>
            <a:endParaRPr b="1" i="0" sz="14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3" name="Google Shape;1633;g282d67b6b1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250" y="4401550"/>
            <a:ext cx="7820551" cy="7820551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4" name="Google Shape;1634;g282d67b6b10_0_26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5" name="Google Shape;1635;g282d67b6b10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8822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g282d67b6b10_0_26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g282d67b6b10_0_26"/>
          <p:cNvSpPr/>
          <p:nvPr/>
        </p:nvSpPr>
        <p:spPr>
          <a:xfrm>
            <a:off x="13018136" y="3457896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8" name="Google Shape;1638;g282d67b6b10_0_26"/>
          <p:cNvSpPr txBox="1"/>
          <p:nvPr/>
        </p:nvSpPr>
        <p:spPr>
          <a:xfrm>
            <a:off x="13270276" y="3671564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b="0" i="0" lang="en-US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9" name="Google Shape;1639;g282d67b6b10_0_26"/>
          <p:cNvCxnSpPr/>
          <p:nvPr/>
        </p:nvCxnSpPr>
        <p:spPr>
          <a:xfrm rot="10800000">
            <a:off x="13462637" y="2616917"/>
            <a:ext cx="0" cy="787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1640" name="Google Shape;1640;g282d67b6b10_0_26"/>
          <p:cNvCxnSpPr/>
          <p:nvPr/>
        </p:nvCxnSpPr>
        <p:spPr>
          <a:xfrm rot="10800000">
            <a:off x="13462587" y="9929305"/>
            <a:ext cx="0" cy="8889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1641" name="Google Shape;1641;g282d67b6b10_0_26"/>
          <p:cNvSpPr/>
          <p:nvPr/>
        </p:nvSpPr>
        <p:spPr>
          <a:xfrm>
            <a:off x="13018086" y="10922486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2" name="Google Shape;1642;g282d67b6b10_0_26"/>
          <p:cNvSpPr txBox="1"/>
          <p:nvPr/>
        </p:nvSpPr>
        <p:spPr>
          <a:xfrm>
            <a:off x="13270226" y="11136154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g282d67b6b10_0_26"/>
          <p:cNvSpPr txBox="1"/>
          <p:nvPr/>
        </p:nvSpPr>
        <p:spPr>
          <a:xfrm>
            <a:off x="14548822" y="3651525"/>
            <a:ext cx="9231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Реализация ансамбля моделей для повышения точности классификации изображений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g282d67b6b10_0_26"/>
          <p:cNvSpPr txBox="1"/>
          <p:nvPr/>
        </p:nvSpPr>
        <p:spPr>
          <a:xfrm>
            <a:off x="14548822" y="10870650"/>
            <a:ext cx="9231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Применение </a:t>
            </a: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сегментации и </a:t>
            </a: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кластеризации </a:t>
            </a:r>
            <a:r>
              <a:rPr lang="en-U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изображений животных 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g282d67b6b10_0_26"/>
          <p:cNvSpPr txBox="1"/>
          <p:nvPr/>
        </p:nvSpPr>
        <p:spPr>
          <a:xfrm>
            <a:off x="14548822" y="5506825"/>
            <a:ext cx="79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Подклчение Google Диск и Облако mail.ru </a:t>
            </a:r>
            <a:endParaRPr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82b0b114c5_9_52"/>
          <p:cNvSpPr/>
          <p:nvPr/>
        </p:nvSpPr>
        <p:spPr>
          <a:xfrm>
            <a:off x="8444838" y="5077207"/>
            <a:ext cx="4069800" cy="1269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1" name="Google Shape;1651;g282b0b114c5_9_52"/>
          <p:cNvSpPr/>
          <p:nvPr/>
        </p:nvSpPr>
        <p:spPr>
          <a:xfrm>
            <a:off x="12892963" y="5077207"/>
            <a:ext cx="4069800" cy="1269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A3B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g282b0b114c5_9_52"/>
          <p:cNvSpPr/>
          <p:nvPr/>
        </p:nvSpPr>
        <p:spPr>
          <a:xfrm>
            <a:off x="17341088" y="5077207"/>
            <a:ext cx="40698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g282b0b114c5_9_52"/>
          <p:cNvSpPr txBox="1"/>
          <p:nvPr/>
        </p:nvSpPr>
        <p:spPr>
          <a:xfrm>
            <a:off x="8475902" y="5330450"/>
            <a:ext cx="400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Дмитрий Кожемяко</a:t>
            </a:r>
            <a:endParaRPr b="1" i="0" sz="3000" u="none" cap="none" strike="noStrike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Руководитель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@Dimk_88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4" name="Google Shape;1654;g282b0b114c5_9_52"/>
          <p:cNvSpPr txBox="1"/>
          <p:nvPr/>
        </p:nvSpPr>
        <p:spPr>
          <a:xfrm>
            <a:off x="17321003" y="5330442"/>
            <a:ext cx="3309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Руслан Черненко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Аналитик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@RChernenko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5" name="Google Shape;1655;g282b0b114c5_9_52"/>
          <p:cNvSpPr txBox="1"/>
          <p:nvPr/>
        </p:nvSpPr>
        <p:spPr>
          <a:xfrm>
            <a:off x="12918099" y="5330450"/>
            <a:ext cx="3968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Иван Черных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@iceman_o_O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6" name="Google Shape;1656;g282b0b114c5_9_52"/>
          <p:cNvSpPr txBox="1"/>
          <p:nvPr/>
        </p:nvSpPr>
        <p:spPr>
          <a:xfrm>
            <a:off x="1781376" y="5048250"/>
            <a:ext cx="509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0" i="0" lang="en-US" sz="6000" u="none" cap="none" strike="noStrike">
                <a:solidFill>
                  <a:srgbClr val="20124D"/>
                </a:solidFill>
                <a:latin typeface="Raleway Light"/>
                <a:ea typeface="Raleway Light"/>
                <a:cs typeface="Raleway Light"/>
                <a:sym typeface="Raleway Light"/>
              </a:rPr>
              <a:t>Команда </a:t>
            </a:r>
            <a:r>
              <a:rPr b="1" i="0" lang="en-US" sz="6000" u="none" cap="none" strike="noStrike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Деревяшки</a:t>
            </a:r>
            <a:endParaRPr b="1" i="0" sz="14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g282b0b114c5_9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2975" y="804993"/>
            <a:ext cx="4069801" cy="430496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1658" name="Google Shape;1658;g282b0b114c5_9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41124" y="913424"/>
            <a:ext cx="4069800" cy="419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g282b0b114c5_9_52"/>
          <p:cNvPicPr preferRelativeResize="0"/>
          <p:nvPr/>
        </p:nvPicPr>
        <p:blipFill rotWithShape="1">
          <a:blip r:embed="rId5">
            <a:alphaModFix/>
          </a:blip>
          <a:srcRect b="13903" l="0" r="0" t="0"/>
          <a:stretch/>
        </p:blipFill>
        <p:spPr>
          <a:xfrm>
            <a:off x="12918100" y="7515911"/>
            <a:ext cx="4007700" cy="413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g282b0b114c5_9_52"/>
          <p:cNvPicPr preferRelativeResize="0"/>
          <p:nvPr/>
        </p:nvPicPr>
        <p:blipFill rotWithShape="1">
          <a:blip r:embed="rId6">
            <a:alphaModFix/>
          </a:blip>
          <a:srcRect b="15614" l="-1060" r="1058" t="7649"/>
          <a:stretch/>
        </p:blipFill>
        <p:spPr>
          <a:xfrm>
            <a:off x="8444850" y="7484625"/>
            <a:ext cx="4069800" cy="41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g282b0b114c5_9_52"/>
          <p:cNvPicPr preferRelativeResize="0"/>
          <p:nvPr/>
        </p:nvPicPr>
        <p:blipFill rotWithShape="1">
          <a:blip r:embed="rId7">
            <a:alphaModFix/>
          </a:blip>
          <a:srcRect b="28489" l="0" r="55592" t="0"/>
          <a:stretch/>
        </p:blipFill>
        <p:spPr>
          <a:xfrm>
            <a:off x="8506850" y="805000"/>
            <a:ext cx="4007798" cy="430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g282b0b114c5_9_52"/>
          <p:cNvSpPr/>
          <p:nvPr/>
        </p:nvSpPr>
        <p:spPr>
          <a:xfrm>
            <a:off x="8444838" y="11648407"/>
            <a:ext cx="4069800" cy="1269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3" name="Google Shape;1663;g282b0b114c5_9_52"/>
          <p:cNvSpPr/>
          <p:nvPr/>
        </p:nvSpPr>
        <p:spPr>
          <a:xfrm>
            <a:off x="12892963" y="11648407"/>
            <a:ext cx="40698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4" name="Google Shape;1664;g282b0b114c5_9_52"/>
          <p:cNvSpPr txBox="1"/>
          <p:nvPr/>
        </p:nvSpPr>
        <p:spPr>
          <a:xfrm>
            <a:off x="12872875" y="11901650"/>
            <a:ext cx="492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Сергей Борисовский</a:t>
            </a:r>
            <a:endParaRPr b="1" i="0" sz="3000" u="none" cap="none" strike="noStrike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Разработчик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@CodeDrivenA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65" name="Google Shape;1665;g282b0b114c5_9_52"/>
          <p:cNvSpPr txBox="1"/>
          <p:nvPr/>
        </p:nvSpPr>
        <p:spPr>
          <a:xfrm>
            <a:off x="8469974" y="11901650"/>
            <a:ext cx="3968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Дарья Орлова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Аналитик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0" i="0" lang="en-US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@darya_or_lo_va</a:t>
            </a:r>
            <a:endParaRPr b="0" i="0" sz="20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66" name="Google Shape;1666;g282b0b114c5_9_52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7" name="Google Shape;1667;g282b0b114c5_9_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282b0b114c5_9_52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g282d67b6b1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00" y="-686500"/>
            <a:ext cx="15129651" cy="53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g282d67b6b10_0_4"/>
          <p:cNvSpPr txBox="1"/>
          <p:nvPr/>
        </p:nvSpPr>
        <p:spPr>
          <a:xfrm>
            <a:off x="7587750" y="823925"/>
            <a:ext cx="920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0" i="0" lang="en-US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Наше решение </a:t>
            </a:r>
            <a:r>
              <a:rPr b="1" i="0" lang="en-US" sz="6000" u="none" cap="none" strike="noStrike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работает</a:t>
            </a:r>
            <a:r>
              <a:rPr b="0" i="0" lang="en-US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 вне зависимости от сезона или погоды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g282d67b6b10_0_4"/>
          <p:cNvPicPr preferRelativeResize="0"/>
          <p:nvPr/>
        </p:nvPicPr>
        <p:blipFill rotWithShape="1">
          <a:blip r:embed="rId4">
            <a:alphaModFix/>
          </a:blip>
          <a:srcRect b="0" l="0" r="0" t="54394"/>
          <a:stretch/>
        </p:blipFill>
        <p:spPr>
          <a:xfrm>
            <a:off x="3720350" y="4454850"/>
            <a:ext cx="16943299" cy="44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g282d67b6b10_0_4"/>
          <p:cNvSpPr/>
          <p:nvPr/>
        </p:nvSpPr>
        <p:spPr>
          <a:xfrm>
            <a:off x="7016700" y="3935500"/>
            <a:ext cx="10350600" cy="44700"/>
          </a:xfrm>
          <a:prstGeom prst="rect">
            <a:avLst/>
          </a:prstGeom>
          <a:gradFill>
            <a:gsLst>
              <a:gs pos="0">
                <a:srgbClr val="FF9D90"/>
              </a:gs>
              <a:gs pos="100000">
                <a:srgbClr val="F82F15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g282d67b6b10_0_4"/>
          <p:cNvSpPr txBox="1"/>
          <p:nvPr/>
        </p:nvSpPr>
        <p:spPr>
          <a:xfrm>
            <a:off x="3683975" y="9975600"/>
            <a:ext cx="5011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по вопросам </a:t>
            </a:r>
            <a:endParaRPr b="1" i="0" sz="3000" u="none" cap="none" strike="noStrike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@Dimk_88</a:t>
            </a:r>
            <a:endParaRPr b="1" i="0" sz="3000" u="none" cap="none" strike="noStrike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g282d67b6b10_0_4"/>
          <p:cNvSpPr txBox="1"/>
          <p:nvPr/>
        </p:nvSpPr>
        <p:spPr>
          <a:xfrm>
            <a:off x="15757275" y="9899400"/>
            <a:ext cx="5011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https://github.com/DimkKozhem/Classification_of_images_from_camera_traps</a:t>
            </a:r>
            <a:endParaRPr b="0" i="0" sz="2500" u="none" cap="none" strike="noStrike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9" name="Google Shape;1679;g282d67b6b1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3625" y="9556575"/>
            <a:ext cx="318135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g282d67b6b10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g282d67b6b10_0_4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g282d67b6b10_0_4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82b0b114c5_9_0"/>
          <p:cNvSpPr/>
          <p:nvPr/>
        </p:nvSpPr>
        <p:spPr>
          <a:xfrm>
            <a:off x="0" y="0"/>
            <a:ext cx="12819600" cy="13716000"/>
          </a:xfrm>
          <a:prstGeom prst="rect">
            <a:avLst/>
          </a:prstGeom>
          <a:gradFill>
            <a:gsLst>
              <a:gs pos="0">
                <a:srgbClr val="DFF3DB">
                  <a:alpha val="69019"/>
                </a:srgbClr>
              </a:gs>
              <a:gs pos="100000">
                <a:srgbClr val="ABD4AF"/>
              </a:gs>
            </a:gsLst>
            <a:path path="circle">
              <a:fillToRect l="100%" t="100%"/>
            </a:path>
            <a:tileRect b="-100%" r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g282b0b114c5_9_0"/>
          <p:cNvSpPr txBox="1"/>
          <p:nvPr/>
        </p:nvSpPr>
        <p:spPr>
          <a:xfrm>
            <a:off x="1737702" y="4197275"/>
            <a:ext cx="8416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i="0" lang="en-US" sz="2800" u="none" cap="none" strike="noStrike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Задача хакатона</a:t>
            </a:r>
            <a:endParaRPr b="1" i="0" sz="2800" u="none" cap="none" strike="noStrike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Классификация снимков с фотоловушек</a:t>
            </a:r>
            <a:endParaRPr b="0" i="0" sz="5500" u="none" cap="none" strike="noStrike">
              <a:solidFill>
                <a:srgbClr val="20124D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70" name="Google Shape;1470;g282b0b114c5_9_0"/>
          <p:cNvSpPr/>
          <p:nvPr/>
        </p:nvSpPr>
        <p:spPr>
          <a:xfrm>
            <a:off x="14836805" y="7705547"/>
            <a:ext cx="1143000" cy="1143000"/>
          </a:xfrm>
          <a:prstGeom prst="ellipse">
            <a:avLst/>
          </a:prstGeom>
          <a:solidFill>
            <a:srgbClr val="FF9D9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1" name="Google Shape;1471;g282b0b114c5_9_0"/>
          <p:cNvSpPr txBox="1"/>
          <p:nvPr/>
        </p:nvSpPr>
        <p:spPr>
          <a:xfrm>
            <a:off x="16821125" y="8007650"/>
            <a:ext cx="697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Бракованные </a:t>
            </a: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снимки</a:t>
            </a:r>
            <a:endParaRPr b="1" sz="35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Google Shape;1472;g282b0b114c5_9_0"/>
          <p:cNvSpPr/>
          <p:nvPr/>
        </p:nvSpPr>
        <p:spPr>
          <a:xfrm>
            <a:off x="14836805" y="1452892"/>
            <a:ext cx="1143000" cy="11430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3" name="Google Shape;1473;g282b0b114c5_9_0"/>
          <p:cNvCxnSpPr/>
          <p:nvPr/>
        </p:nvCxnSpPr>
        <p:spPr>
          <a:xfrm rot="10800000">
            <a:off x="15390605" y="2582125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74" name="Google Shape;1474;g282b0b114c5_9_0"/>
          <p:cNvSpPr txBox="1"/>
          <p:nvPr/>
        </p:nvSpPr>
        <p:spPr>
          <a:xfrm>
            <a:off x="16821125" y="1428000"/>
            <a:ext cx="6277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Качественные снимки, без животных</a:t>
            </a:r>
            <a:endParaRPr b="1" i="0" sz="3500" u="none" cap="none" strike="noStrike">
              <a:solidFill>
                <a:srgbClr val="1A237E"/>
              </a:solidFill>
            </a:endParaRPr>
          </a:p>
        </p:txBody>
      </p:sp>
      <p:sp>
        <p:nvSpPr>
          <p:cNvPr id="1475" name="Google Shape;1475;g282b0b114c5_9_0"/>
          <p:cNvSpPr txBox="1"/>
          <p:nvPr/>
        </p:nvSpPr>
        <p:spPr>
          <a:xfrm>
            <a:off x="16821125" y="4877875"/>
            <a:ext cx="574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Фото с </a:t>
            </a: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животными</a:t>
            </a:r>
            <a:endParaRPr b="0" i="0" sz="3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6" name="Google Shape;1476;g282b0b114c5_9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6805" y="10831875"/>
            <a:ext cx="1142999" cy="1142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77" name="Google Shape;1477;g282b0b114c5_9_0"/>
          <p:cNvCxnSpPr/>
          <p:nvPr/>
        </p:nvCxnSpPr>
        <p:spPr>
          <a:xfrm rot="10800000">
            <a:off x="15390605" y="5715338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78" name="Google Shape;1478;g282b0b114c5_9_0"/>
          <p:cNvCxnSpPr/>
          <p:nvPr/>
        </p:nvCxnSpPr>
        <p:spPr>
          <a:xfrm flipH="1" rot="10800000">
            <a:off x="15400655" y="54892"/>
            <a:ext cx="15300" cy="13980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79" name="Google Shape;1479;g282b0b114c5_9_0"/>
          <p:cNvSpPr txBox="1"/>
          <p:nvPr/>
        </p:nvSpPr>
        <p:spPr>
          <a:xfrm>
            <a:off x="16821125" y="10813125"/>
            <a:ext cx="60843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Удобный </a:t>
            </a:r>
            <a:r>
              <a:rPr b="1" lang="en-US" sz="35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инструмент классификации фотографий</a:t>
            </a:r>
            <a:endParaRPr b="0" i="0" sz="3500" u="none" cap="none" strike="noStrike">
              <a:solidFill>
                <a:srgbClr val="1A237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80" name="Google Shape;1480;g282b0b114c5_9_0"/>
          <p:cNvCxnSpPr/>
          <p:nvPr/>
        </p:nvCxnSpPr>
        <p:spPr>
          <a:xfrm rot="10800000">
            <a:off x="15390605" y="8848538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81" name="Google Shape;1481;g282b0b114c5_9_0"/>
          <p:cNvCxnSpPr/>
          <p:nvPr/>
        </p:nvCxnSpPr>
        <p:spPr>
          <a:xfrm rot="10800000">
            <a:off x="15425900" y="12024125"/>
            <a:ext cx="34800" cy="1688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82" name="Google Shape;1482;g282b0b114c5_9_0"/>
          <p:cNvSpPr/>
          <p:nvPr/>
        </p:nvSpPr>
        <p:spPr>
          <a:xfrm>
            <a:off x="14836805" y="4579217"/>
            <a:ext cx="1143000" cy="1143000"/>
          </a:xfrm>
          <a:prstGeom prst="ellipse">
            <a:avLst/>
          </a:prstGeom>
          <a:solidFill>
            <a:srgbClr val="77D6B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3" name="Google Shape;1483;g282b0b114c5_9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8175" y="4786062"/>
            <a:ext cx="900250" cy="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g282b0b114c5_9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8175" y="7726325"/>
            <a:ext cx="988551" cy="112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g282b0b114c5_9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4099" y="1717025"/>
            <a:ext cx="1028400" cy="6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g282b0b114c5_9_0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7" name="Google Shape;1487;g282b0b114c5_9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282b0b114c5_9_0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1489" name="Google Shape;1489;g282b0b114c5_9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9813" y="11950825"/>
            <a:ext cx="5681369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g282b0b114c5_9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7205" y="11076438"/>
            <a:ext cx="2559423" cy="22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8643036e73_1_117"/>
          <p:cNvSpPr txBox="1"/>
          <p:nvPr/>
        </p:nvSpPr>
        <p:spPr>
          <a:xfrm>
            <a:off x="-23175" y="6074275"/>
            <a:ext cx="24384000" cy="58113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g28643036e73_1_117"/>
          <p:cNvSpPr txBox="1"/>
          <p:nvPr/>
        </p:nvSpPr>
        <p:spPr>
          <a:xfrm>
            <a:off x="1425723" y="1125310"/>
            <a:ext cx="6791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0" i="0" lang="en-US" sz="6000" u="none" cap="none" strike="noStrike">
                <a:solidFill>
                  <a:srgbClr val="0C343D"/>
                </a:solidFill>
                <a:latin typeface="Raleway Light"/>
                <a:ea typeface="Raleway Light"/>
                <a:cs typeface="Raleway Light"/>
                <a:sym typeface="Raleway Light"/>
              </a:rPr>
              <a:t>В процессе мы столкнулись с серьезными</a:t>
            </a:r>
            <a:r>
              <a:rPr b="0" i="0" lang="en-US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b="1" i="0" lang="en-US" sz="6000" u="none" cap="none" strike="noStrike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вызовами</a:t>
            </a:r>
            <a:r>
              <a:rPr b="0" i="0" lang="en-US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g28643036e73_1_117"/>
          <p:cNvSpPr txBox="1"/>
          <p:nvPr/>
        </p:nvSpPr>
        <p:spPr>
          <a:xfrm>
            <a:off x="10973150" y="225875"/>
            <a:ext cx="48456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Определение животного</a:t>
            </a:r>
            <a:endParaRPr b="0" i="0" sz="15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т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олько часть животного в кадре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животное “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смазан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о”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только спина животного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ж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ивотное “сливается” с окружающей средой</a:t>
            </a:r>
            <a:endParaRPr b="1" sz="2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g28643036e73_1_117"/>
          <p:cNvSpPr txBox="1"/>
          <p:nvPr/>
        </p:nvSpPr>
        <p:spPr>
          <a:xfrm>
            <a:off x="17479299" y="490417"/>
            <a:ext cx="64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</a:pPr>
            <a:r>
              <a:rPr b="0" i="0" lang="en-US" sz="6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rPr>
              <a:t>🔎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28643036e73_1_117"/>
          <p:cNvSpPr txBox="1"/>
          <p:nvPr/>
        </p:nvSpPr>
        <p:spPr>
          <a:xfrm>
            <a:off x="19245725" y="225875"/>
            <a:ext cx="4671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Изображение</a:t>
            </a:r>
            <a:endParaRPr b="0" i="0" sz="15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асвеченные снимки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потеря резкости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проблемы с цветом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перевернутые снимки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g28643036e73_1_117"/>
          <p:cNvSpPr txBox="1"/>
          <p:nvPr/>
        </p:nvSpPr>
        <p:spPr>
          <a:xfrm>
            <a:off x="11021374" y="3580675"/>
            <a:ext cx="54303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Внешние факторы</a:t>
            </a:r>
            <a:endParaRPr b="0" i="0" sz="15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туман/дождь/снег/метель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ночные </a:t>
            </a: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снимки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засветы от солнца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1" name="Google Shape;1501;g28643036e73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675" y="6507438"/>
            <a:ext cx="6791398" cy="509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g28643036e73_1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25" y="6468925"/>
            <a:ext cx="5170575" cy="51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g28643036e73_1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2325" y="6468925"/>
            <a:ext cx="5093550" cy="5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g28643036e73_1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6150" y="6468925"/>
            <a:ext cx="5170575" cy="51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g28643036e73_1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5787" y="490417"/>
            <a:ext cx="1698725" cy="15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28643036e73_1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82924" y="3734662"/>
            <a:ext cx="2240451" cy="22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28643036e73_1_117"/>
          <p:cNvSpPr txBox="1"/>
          <p:nvPr/>
        </p:nvSpPr>
        <p:spPr>
          <a:xfrm>
            <a:off x="19332875" y="3580675"/>
            <a:ext cx="4671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Фотоловушка</a:t>
            </a:r>
            <a:endParaRPr b="0" i="0" sz="1500" u="none" cap="none" strike="noStrike">
              <a:solidFill>
                <a:srgbClr val="1A23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работает с ошибками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неверно установлена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100"/>
              <a:buFont typeface="Roboto"/>
              <a:buChar char="-"/>
            </a:pPr>
            <a:r>
              <a:rPr b="1" lang="en-US" sz="21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неверные настройки</a:t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A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8" name="Google Shape;1508;g28643036e73_1_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4953" y="3734662"/>
            <a:ext cx="2580393" cy="10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g28643036e73_1_117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AA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28643036e73_1_117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1" name="Google Shape;1511;g28643036e73_1_1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28643036e73_1_117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8643036e73_1_60"/>
          <p:cNvSpPr txBox="1"/>
          <p:nvPr/>
        </p:nvSpPr>
        <p:spPr>
          <a:xfrm>
            <a:off x="0" y="-23175"/>
            <a:ext cx="112140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28643036e73_1_60"/>
          <p:cNvSpPr txBox="1"/>
          <p:nvPr>
            <p:ph idx="7" type="body"/>
          </p:nvPr>
        </p:nvSpPr>
        <p:spPr>
          <a:xfrm>
            <a:off x="16848213" y="8230263"/>
            <a:ext cx="75258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>
                <a:solidFill>
                  <a:srgbClr val="1A237E"/>
                </a:solidFill>
              </a:rPr>
              <a:t>4</a:t>
            </a:r>
            <a:r>
              <a:rPr lang="en-US" sz="4100">
                <a:solidFill>
                  <a:srgbClr val="1A237E"/>
                </a:solidFill>
              </a:rPr>
              <a:t>. </a:t>
            </a:r>
            <a:r>
              <a:rPr lang="en-US" sz="4100">
                <a:solidFill>
                  <a:srgbClr val="1A237E"/>
                </a:solidFill>
              </a:rPr>
              <a:t>Финальный и</a:t>
            </a:r>
            <a:r>
              <a:rPr lang="en-US" sz="4100">
                <a:solidFill>
                  <a:srgbClr val="1A237E"/>
                </a:solidFill>
              </a:rPr>
              <a:t>нструмент</a:t>
            </a:r>
            <a:endParaRPr sz="4100"/>
          </a:p>
        </p:txBody>
      </p:sp>
      <p:sp>
        <p:nvSpPr>
          <p:cNvPr id="1519" name="Google Shape;1519;g28643036e73_1_60"/>
          <p:cNvSpPr txBox="1"/>
          <p:nvPr>
            <p:ph idx="5" type="body"/>
          </p:nvPr>
        </p:nvSpPr>
        <p:spPr>
          <a:xfrm>
            <a:off x="12561788" y="2895650"/>
            <a:ext cx="65463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1A237E"/>
                </a:solidFill>
              </a:rPr>
              <a:t>3. Модель</a:t>
            </a:r>
            <a:endParaRPr sz="3900"/>
          </a:p>
        </p:txBody>
      </p:sp>
      <p:sp>
        <p:nvSpPr>
          <p:cNvPr id="1520" name="Google Shape;1520;g28643036e73_1_60"/>
          <p:cNvSpPr txBox="1"/>
          <p:nvPr>
            <p:ph idx="5" type="body"/>
          </p:nvPr>
        </p:nvSpPr>
        <p:spPr>
          <a:xfrm>
            <a:off x="2151788" y="1561675"/>
            <a:ext cx="65463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3900"/>
              <a:buAutoNum type="arabicPeriod"/>
            </a:pPr>
            <a:r>
              <a:rPr lang="en-US" sz="4100">
                <a:solidFill>
                  <a:srgbClr val="1A237E"/>
                </a:solidFill>
              </a:rPr>
              <a:t>Разметка данных</a:t>
            </a:r>
            <a:endParaRPr sz="3900">
              <a:solidFill>
                <a:srgbClr val="1A237E"/>
              </a:solidFill>
            </a:endParaRPr>
          </a:p>
        </p:txBody>
      </p:sp>
      <p:sp>
        <p:nvSpPr>
          <p:cNvPr id="1521" name="Google Shape;1521;g28643036e73_1_60"/>
          <p:cNvSpPr txBox="1"/>
          <p:nvPr>
            <p:ph idx="4" type="body"/>
          </p:nvPr>
        </p:nvSpPr>
        <p:spPr>
          <a:xfrm>
            <a:off x="2151788" y="2409088"/>
            <a:ext cx="6546300" cy="19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latin typeface="Roboto"/>
                <a:ea typeface="Roboto"/>
                <a:cs typeface="Roboto"/>
                <a:sym typeface="Roboto"/>
              </a:rPr>
              <a:t>Сначала </a:t>
            </a:r>
            <a:r>
              <a:rPr b="1" lang="en-US" sz="2900">
                <a:latin typeface="Roboto"/>
                <a:ea typeface="Roboto"/>
                <a:cs typeface="Roboto"/>
                <a:sym typeface="Roboto"/>
              </a:rPr>
              <a:t>вручную, затем автоматом. Размеченные данные</a:t>
            </a:r>
            <a:r>
              <a:rPr b="1" lang="en-US" sz="2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900">
                <a:latin typeface="Roboto"/>
                <a:ea typeface="Roboto"/>
                <a:cs typeface="Roboto"/>
                <a:sym typeface="Roboto"/>
              </a:rPr>
              <a:t>использовались для </a:t>
            </a:r>
            <a:r>
              <a:rPr b="1" lang="en-US" sz="2900">
                <a:latin typeface="Roboto"/>
                <a:ea typeface="Roboto"/>
                <a:cs typeface="Roboto"/>
                <a:sym typeface="Roboto"/>
              </a:rPr>
              <a:t>валидации</a:t>
            </a:r>
            <a:endParaRPr b="1"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g28643036e73_1_60"/>
          <p:cNvSpPr txBox="1"/>
          <p:nvPr>
            <p:ph idx="5" type="body"/>
          </p:nvPr>
        </p:nvSpPr>
        <p:spPr>
          <a:xfrm>
            <a:off x="5120488" y="9033063"/>
            <a:ext cx="6398700" cy="6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1A237E"/>
                </a:solidFill>
              </a:rPr>
              <a:t>2. Лучшие практики </a:t>
            </a:r>
            <a:endParaRPr sz="3900"/>
          </a:p>
        </p:txBody>
      </p:sp>
      <p:sp>
        <p:nvSpPr>
          <p:cNvPr id="1523" name="Google Shape;1523;g28643036e73_1_60"/>
          <p:cNvSpPr txBox="1"/>
          <p:nvPr/>
        </p:nvSpPr>
        <p:spPr>
          <a:xfrm>
            <a:off x="5046688" y="9859388"/>
            <a:ext cx="65463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Изучено более 30 зарубежных проектов по решению схожих задач. Найдены </a:t>
            </a:r>
            <a:r>
              <a:rPr b="1" lang="en-US" sz="29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открытые </a:t>
            </a:r>
            <a:r>
              <a:rPr b="1" lang="en-US" sz="29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датасеты с фотоловушками </a:t>
            </a:r>
            <a:endParaRPr sz="2900"/>
          </a:p>
        </p:txBody>
      </p:sp>
      <p:sp>
        <p:nvSpPr>
          <p:cNvPr id="1524" name="Google Shape;1524;g28643036e73_1_60"/>
          <p:cNvSpPr txBox="1"/>
          <p:nvPr/>
        </p:nvSpPr>
        <p:spPr>
          <a:xfrm>
            <a:off x="12561800" y="3751988"/>
            <a:ext cx="6261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Использованы две принципиально разные модели: детекция и классификация</a:t>
            </a:r>
            <a:endParaRPr sz="2200"/>
          </a:p>
        </p:txBody>
      </p:sp>
      <p:sp>
        <p:nvSpPr>
          <p:cNvPr id="1525" name="Google Shape;1525;g28643036e73_1_60"/>
          <p:cNvSpPr txBox="1"/>
          <p:nvPr/>
        </p:nvSpPr>
        <p:spPr>
          <a:xfrm>
            <a:off x="16772013" y="9069313"/>
            <a:ext cx="795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Реализован удобный подход в виде автоматической разметки данных,  в качестве итогового решения</a:t>
            </a:r>
            <a:endParaRPr sz="2900"/>
          </a:p>
        </p:txBody>
      </p:sp>
      <p:pic>
        <p:nvPicPr>
          <p:cNvPr id="1526" name="Google Shape;1526;g28643036e73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00" y="4232100"/>
            <a:ext cx="6546299" cy="35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g28643036e73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50" y="9033075"/>
            <a:ext cx="4706400" cy="3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g28643036e73_1_60"/>
          <p:cNvSpPr txBox="1"/>
          <p:nvPr/>
        </p:nvSpPr>
        <p:spPr>
          <a:xfrm>
            <a:off x="10287238" y="320425"/>
            <a:ext cx="557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Ре</a:t>
            </a:r>
            <a:r>
              <a:rPr b="1" lang="en-US" sz="6000">
                <a:solidFill>
                  <a:schemeClr val="lt1"/>
                </a:solidFill>
                <a:highlight>
                  <a:srgbClr val="0B5394"/>
                </a:highlight>
                <a:latin typeface="Raleway"/>
                <a:ea typeface="Raleway"/>
                <a:cs typeface="Raleway"/>
                <a:sym typeface="Raleway"/>
              </a:rPr>
              <a:t>шение</a:t>
            </a:r>
            <a:endParaRPr b="0" i="0" sz="1400" u="none" cap="none" strike="noStrike">
              <a:solidFill>
                <a:schemeClr val="lt1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9" name="Google Shape;1529;g28643036e73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2600" y="8230275"/>
            <a:ext cx="4564574" cy="287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g28643036e73_1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g28643036e73_1_60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2" name="Google Shape;1532;g28643036e73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23100" y="2895648"/>
            <a:ext cx="3233725" cy="32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8643036e73_1_108"/>
          <p:cNvSpPr txBox="1"/>
          <p:nvPr/>
        </p:nvSpPr>
        <p:spPr>
          <a:xfrm>
            <a:off x="9140225" y="0"/>
            <a:ext cx="152439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28643036e73_1_108"/>
          <p:cNvSpPr txBox="1"/>
          <p:nvPr/>
        </p:nvSpPr>
        <p:spPr>
          <a:xfrm>
            <a:off x="7018200" y="620025"/>
            <a:ext cx="89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chemeClr val="lt1"/>
                </a:solidFill>
                <a:highlight>
                  <a:srgbClr val="0B5394"/>
                </a:highlight>
                <a:latin typeface="Raleway"/>
                <a:ea typeface="Raleway"/>
                <a:cs typeface="Raleway"/>
                <a:sym typeface="Raleway"/>
              </a:rPr>
              <a:t>Мо</a:t>
            </a:r>
            <a:r>
              <a:rPr b="1" lang="en-US" sz="60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дель </a:t>
            </a:r>
            <a:r>
              <a:rPr b="1" i="0" lang="en-US" sz="60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Детекци</a:t>
            </a:r>
            <a:r>
              <a:rPr b="1" lang="en-US" sz="60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и</a:t>
            </a:r>
            <a:endParaRPr b="1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9" name="Google Shape;1539;g28643036e73_1_108"/>
          <p:cNvPicPr preferRelativeResize="0"/>
          <p:nvPr/>
        </p:nvPicPr>
        <p:blipFill rotWithShape="1">
          <a:blip r:embed="rId3">
            <a:alphaModFix/>
          </a:blip>
          <a:srcRect b="8708" l="7355" r="0" t="4123"/>
          <a:stretch/>
        </p:blipFill>
        <p:spPr>
          <a:xfrm>
            <a:off x="813183" y="7449600"/>
            <a:ext cx="7261718" cy="51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g28643036e73_1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75" y="1827234"/>
            <a:ext cx="7261725" cy="54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g28643036e73_1_108"/>
          <p:cNvSpPr txBox="1"/>
          <p:nvPr/>
        </p:nvSpPr>
        <p:spPr>
          <a:xfrm>
            <a:off x="9140225" y="1959450"/>
            <a:ext cx="12698700" cy="10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Особенности: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 на основе последней версии YOLO v8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Определение нескольких животных на кадре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Выделение найденных животных в Bounding Box 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 Light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Игнорируются люди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 Light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Высокая точность: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более 90%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 Light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Высокая скорость: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 1000 фото менее 5 минут</a:t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 Light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Гибкие настройки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Для отладки модели выбирались самые сложные примеры, например: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ночной </a:t>
            </a: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снимок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мелкого </a:t>
            </a: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животного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в воде.</a:t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542" name="Google Shape;1542;g28643036e73_1_108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AAD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g28643036e73_1_108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4" name="Google Shape;1544;g28643036e73_1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28643036e73_1_108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82b0b114c5_9_39"/>
          <p:cNvSpPr txBox="1"/>
          <p:nvPr/>
        </p:nvSpPr>
        <p:spPr>
          <a:xfrm>
            <a:off x="0" y="-23175"/>
            <a:ext cx="153801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1" name="Google Shape;1551;g282b0b114c5_9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775" y="6594938"/>
            <a:ext cx="5508423" cy="55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g282b0b114c5_9_39"/>
          <p:cNvSpPr txBox="1"/>
          <p:nvPr/>
        </p:nvSpPr>
        <p:spPr>
          <a:xfrm>
            <a:off x="1607650" y="1959450"/>
            <a:ext cx="13772400" cy="8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Особенности: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Архитектура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EfficientNet-B4</a:t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Предобученная модель на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Автоматическая генерация “плохих” фотографий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Дообучение на сгенерированном наборе данных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Высокие метрики</a:t>
            </a: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 AUC - 91%, F1 - 96%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Высокая скорость</a:t>
            </a: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1000 фото менее 2 минут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Проверено более 10 архитектур, выбрана </a:t>
            </a:r>
            <a:r>
              <a:rPr b="1" lang="en-US" sz="37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EfficientNet-B4</a:t>
            </a:r>
            <a:r>
              <a:rPr lang="en-US" sz="3700">
                <a:solidFill>
                  <a:srgbClr val="20124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53" name="Google Shape;1553;g282b0b114c5_9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8100" y="1300600"/>
            <a:ext cx="6077776" cy="45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g282b0b114c5_9_39"/>
          <p:cNvSpPr/>
          <p:nvPr/>
        </p:nvSpPr>
        <p:spPr>
          <a:xfrm>
            <a:off x="0" y="456300"/>
            <a:ext cx="11430000" cy="13959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g282b0b114c5_9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g282b0b114c5_9_39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g282b0b114c5_9_39"/>
          <p:cNvSpPr txBox="1"/>
          <p:nvPr/>
        </p:nvSpPr>
        <p:spPr>
          <a:xfrm>
            <a:off x="3710125" y="588450"/>
            <a:ext cx="660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i="0" lang="en-US" sz="60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Классификация</a:t>
            </a:r>
            <a:endParaRPr b="1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82d67b6b10_0_10"/>
          <p:cNvSpPr txBox="1"/>
          <p:nvPr/>
        </p:nvSpPr>
        <p:spPr>
          <a:xfrm>
            <a:off x="9003900" y="0"/>
            <a:ext cx="153801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g282d67b6b10_0_10"/>
          <p:cNvSpPr txBox="1"/>
          <p:nvPr/>
        </p:nvSpPr>
        <p:spPr>
          <a:xfrm>
            <a:off x="5304516" y="498450"/>
            <a:ext cx="67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highlight>
                  <a:srgbClr val="0B5394"/>
                </a:highlight>
                <a:latin typeface="Raleway"/>
                <a:ea typeface="Raleway"/>
                <a:cs typeface="Raleway"/>
                <a:sym typeface="Raleway"/>
              </a:rPr>
              <a:t>Killer fe</a:t>
            </a:r>
            <a:r>
              <a:rPr b="1" i="0" lang="en-US" sz="60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atures</a:t>
            </a:r>
            <a:endParaRPr b="1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4" name="Google Shape;1564;g282d67b6b10_0_10"/>
          <p:cNvPicPr preferRelativeResize="0"/>
          <p:nvPr/>
        </p:nvPicPr>
        <p:blipFill rotWithShape="1">
          <a:blip r:embed="rId3">
            <a:alphaModFix/>
          </a:blip>
          <a:srcRect b="26351" l="0" r="36584" t="0"/>
          <a:stretch/>
        </p:blipFill>
        <p:spPr>
          <a:xfrm>
            <a:off x="553775" y="2617400"/>
            <a:ext cx="4202602" cy="36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g282d67b6b1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50" y="2617400"/>
            <a:ext cx="3660450" cy="36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g282d67b6b10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25" y="6652301"/>
            <a:ext cx="8052202" cy="40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g282d67b6b10_0_10"/>
          <p:cNvSpPr txBox="1"/>
          <p:nvPr/>
        </p:nvSpPr>
        <p:spPr>
          <a:xfrm>
            <a:off x="10312450" y="1890175"/>
            <a:ext cx="13772400" cy="10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 Medium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Применение детекции и классификации</a:t>
            </a:r>
            <a:endParaRPr sz="3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Высокая точность обработки изображений 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Определение животных вне зависимости от сезона, времени года, времени суток и погоды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Определение перевернутых фото 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Простая настройка уровня уверенности модели 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Генерация собственного датасета “плохих” фотографий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1200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 Medium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</a:t>
            </a:r>
            <a:r>
              <a:rPr lang="en-US" sz="3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ддержка удобного веб-решения для массовой обработки фотографий</a:t>
            </a:r>
            <a:endParaRPr sz="37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Высокая скорость обработки изображений 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-45085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Char char="●"/>
            </a:pPr>
            <a:r>
              <a:rPr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Поддержка Яндекс Диска</a:t>
            </a:r>
            <a:endParaRPr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  <a:extLst>
                <a:ext uri="http://customooxmlschemas.google.com/">
                  <go:slidesCustomData xmlns:go="http://customooxmlschemas.google.com/" textRoundtripDataId="8"/>
                </a:ext>
              </a:extLst>
            </a:endParaRPr>
          </a:p>
          <a:p>
            <a:pPr indent="-450850" lvl="0" marL="1200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 Medium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Разработка телеграмм бота</a:t>
            </a:r>
            <a:endParaRPr sz="3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50850" lvl="0" marL="120015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3500"/>
              <a:buFont typeface="Roboto Medium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Изучение множества подходов и выбор лучших.</a:t>
            </a:r>
            <a:endParaRPr sz="3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8" name="Google Shape;1568;g282d67b6b10_0_10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9" name="Google Shape;1569;g282d67b6b10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g282d67b6b10_0_10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g2862ffbfb01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5350" y="6659564"/>
            <a:ext cx="10378651" cy="70564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6" name="Google Shape;1576;g2862ffbfb01_0_105"/>
          <p:cNvSpPr txBox="1"/>
          <p:nvPr/>
        </p:nvSpPr>
        <p:spPr>
          <a:xfrm>
            <a:off x="5304512" y="498450"/>
            <a:ext cx="1139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1A237E"/>
                </a:solidFill>
                <a:latin typeface="Raleway"/>
                <a:ea typeface="Raleway"/>
                <a:cs typeface="Raleway"/>
                <a:sym typeface="Raleway"/>
              </a:rPr>
              <a:t>НЕСТАНДАРТНОЕ </a:t>
            </a:r>
            <a:r>
              <a:rPr b="1" lang="en-US" sz="6000">
                <a:solidFill>
                  <a:schemeClr val="lt1"/>
                </a:solidFill>
                <a:highlight>
                  <a:srgbClr val="0000FF"/>
                </a:highlight>
                <a:latin typeface="Raleway"/>
                <a:ea typeface="Raleway"/>
                <a:cs typeface="Raleway"/>
                <a:sym typeface="Raleway"/>
              </a:rPr>
              <a:t>РЕШЕНИЕ</a:t>
            </a:r>
            <a:endParaRPr b="1" sz="6000">
              <a:solidFill>
                <a:schemeClr val="lt1"/>
              </a:solidFill>
              <a:highlight>
                <a:srgbClr val="000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t/>
            </a:r>
            <a:endParaRPr b="1" sz="6000">
              <a:solidFill>
                <a:srgbClr val="1C1F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7" name="Google Shape;1577;g2862ffbfb01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889" y="1888261"/>
            <a:ext cx="12217475" cy="61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8" name="Google Shape;1578;g2862ffbfb01_0_105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9" name="Google Shape;1579;g2862ffbfb01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g2862ffbfb01_0_105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g2862ffbfb01_0_105"/>
          <p:cNvSpPr txBox="1"/>
          <p:nvPr/>
        </p:nvSpPr>
        <p:spPr>
          <a:xfrm>
            <a:off x="516225" y="3438800"/>
            <a:ext cx="9374400" cy="6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Расчет “налету” без необходимости скачивания изображений, все хранится в облаке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Учет файлов с одинаковыми названием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 можно легко масштабировать для обработки большого количества изображений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Простая установка модуля расчета на сервер или локальный компьютер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82" name="Google Shape;1582;g2862ffbfb01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6074" y="6844325"/>
            <a:ext cx="2953575" cy="600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g2862ffbfb01_0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1452" y="6588550"/>
            <a:ext cx="5243887" cy="71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8643036e73_1_0"/>
          <p:cNvSpPr txBox="1"/>
          <p:nvPr/>
        </p:nvSpPr>
        <p:spPr>
          <a:xfrm>
            <a:off x="13092000" y="26450"/>
            <a:ext cx="9556200" cy="98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g28643036e73_1_0"/>
          <p:cNvSpPr txBox="1"/>
          <p:nvPr/>
        </p:nvSpPr>
        <p:spPr>
          <a:xfrm>
            <a:off x="5304530" y="498450"/>
            <a:ext cx="1047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А еще пробовал</a:t>
            </a:r>
            <a:r>
              <a:rPr b="1" lang="en-US" sz="6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 !</a:t>
            </a:r>
            <a:endParaRPr b="1" sz="6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0" name="Google Shape;1590;g28643036e7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999" y="2453650"/>
            <a:ext cx="9889172" cy="74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g28643036e73_1_0"/>
          <p:cNvSpPr txBox="1"/>
          <p:nvPr/>
        </p:nvSpPr>
        <p:spPr>
          <a:xfrm>
            <a:off x="14224499" y="3560625"/>
            <a:ext cx="9397500" cy="5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Веб интерфейс</a:t>
            </a:r>
            <a:endParaRPr sz="35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Многоклассовую классификацию </a:t>
            </a:r>
            <a:endParaRPr sz="35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Кластеризацию изображений</a:t>
            </a:r>
            <a:endParaRPr sz="35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Классификацию за счет бустинга эмбеддингов изображений </a:t>
            </a:r>
            <a:endParaRPr sz="35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Применение Автоенкодеров</a:t>
            </a:r>
            <a:endParaRPr sz="35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20124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2" name="Google Shape;1592;g28643036e73_1_0"/>
          <p:cNvSpPr/>
          <p:nvPr/>
        </p:nvSpPr>
        <p:spPr>
          <a:xfrm>
            <a:off x="1708875" y="320425"/>
            <a:ext cx="1770600" cy="421500"/>
          </a:xfrm>
          <a:prstGeom prst="rect">
            <a:avLst/>
          </a:prstGeom>
          <a:solidFill>
            <a:srgbClr val="B1D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3" name="Google Shape;1593;g28643036e7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22325" y="12650900"/>
            <a:ext cx="900250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g28643036e73_1_0"/>
          <p:cNvSpPr txBox="1"/>
          <p:nvPr/>
        </p:nvSpPr>
        <p:spPr>
          <a:xfrm>
            <a:off x="19722575" y="12839425"/>
            <a:ext cx="21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22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home</dc:creator>
</cp:coreProperties>
</file>